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36"/>
  </p:notesMasterIdLst>
  <p:sldIdLst>
    <p:sldId id="293" r:id="rId5"/>
    <p:sldId id="277" r:id="rId6"/>
    <p:sldId id="256" r:id="rId7"/>
    <p:sldId id="279" r:id="rId8"/>
    <p:sldId id="289" r:id="rId9"/>
    <p:sldId id="295" r:id="rId10"/>
    <p:sldId id="280" r:id="rId11"/>
    <p:sldId id="266" r:id="rId12"/>
    <p:sldId id="290" r:id="rId13"/>
    <p:sldId id="288" r:id="rId14"/>
    <p:sldId id="282" r:id="rId15"/>
    <p:sldId id="296" r:id="rId16"/>
    <p:sldId id="297" r:id="rId17"/>
    <p:sldId id="298" r:id="rId18"/>
    <p:sldId id="311" r:id="rId19"/>
    <p:sldId id="299" r:id="rId20"/>
    <p:sldId id="300" r:id="rId21"/>
    <p:sldId id="301" r:id="rId22"/>
    <p:sldId id="303" r:id="rId23"/>
    <p:sldId id="302" r:id="rId24"/>
    <p:sldId id="304" r:id="rId25"/>
    <p:sldId id="305" r:id="rId26"/>
    <p:sldId id="310" r:id="rId27"/>
    <p:sldId id="306" r:id="rId28"/>
    <p:sldId id="307" r:id="rId29"/>
    <p:sldId id="308" r:id="rId30"/>
    <p:sldId id="309" r:id="rId31"/>
    <p:sldId id="284" r:id="rId32"/>
    <p:sldId id="283" r:id="rId33"/>
    <p:sldId id="291" r:id="rId34"/>
    <p:sldId id="292"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8621" autoAdjust="0"/>
    <p:restoredTop sz="95033" autoAdjust="0"/>
  </p:normalViewPr>
  <p:slideViewPr>
    <p:cSldViewPr snapToGrid="0">
      <p:cViewPr varScale="1">
        <p:scale>
          <a:sx n="79" d="100"/>
          <a:sy n="79" d="100"/>
        </p:scale>
        <p:origin x="1066" y="72"/>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heme" Target="theme/theme1.xml"/><Relationship Id="rId21" Type="http://schemas.openxmlformats.org/officeDocument/2006/relationships/slide" Target="slides/slide17.xml"/><Relationship Id="rId34" Type="http://schemas.openxmlformats.org/officeDocument/2006/relationships/slide" Target="slides/slide30.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8" Type="http://schemas.openxmlformats.org/officeDocument/2006/relationships/slide" Target="slides/slide4.xml"/><Relationship Id="rId3" Type="http://schemas.openxmlformats.org/officeDocument/2006/relationships/customXml" Target="../customXml/item3.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4-16T10:10:42.614"/>
    </inkml:context>
    <inkml:brush xml:id="br0">
      <inkml:brushProperty name="width" value="0.3" units="cm"/>
      <inkml:brushProperty name="height" value="0.6" units="cm"/>
      <inkml:brushProperty name="color" value="#E6E6E6"/>
      <inkml:brushProperty name="tip" value="rectangle"/>
      <inkml:brushProperty name="rasterOp" value="maskPen"/>
      <inkml:brushProperty name="ignorePressure" value="1"/>
    </inkml:brush>
  </inkml:definitions>
  <inkml:trace contextRef="#ctx0" brushRef="#br0">1 1,'0'0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4-16T10:10:44.135"/>
    </inkml:context>
    <inkml:brush xml:id="br0">
      <inkml:brushProperty name="width" value="0.3" units="cm"/>
      <inkml:brushProperty name="height" value="0.6" units="cm"/>
      <inkml:brushProperty name="color" value="#E6E6E6"/>
      <inkml:brushProperty name="tip" value="rectangle"/>
      <inkml:brushProperty name="rasterOp" value="maskPen"/>
      <inkml:brushProperty name="ignorePressure" value="1"/>
    </inkml:brush>
  </inkml:definitions>
  <inkml:trace contextRef="#ctx0" brushRef="#br0">1 0,'0'0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4-16T10:12:48.080"/>
    </inkml:context>
    <inkml:brush xml:id="br0">
      <inkml:brushProperty name="width" value="0.035" units="cm"/>
      <inkml:brushProperty name="height" value="0.035" units="cm"/>
    </inkml:brush>
  </inkml:definitions>
  <inkml:trace contextRef="#ctx0" brushRef="#br0">0 0 24575,'0'0'-8191</inkml:trace>
</inkml:ink>
</file>

<file path=ppt/media/image1.pn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20.png>
</file>

<file path=ppt/media/image23.png>
</file>

<file path=ppt/media/image230.png>
</file>

<file path=ppt/media/image24.png>
</file>

<file path=ppt/media/image25.png>
</file>

<file path=ppt/media/image26.jpeg>
</file>

<file path=ppt/media/image27.jpeg>
</file>

<file path=ppt/media/image28.jpeg>
</file>

<file path=ppt/media/image3.png>
</file>

<file path=ppt/media/image4.png>
</file>

<file path=ppt/media/image5.jp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C59B595-0E7F-4B01-9AA9-E1B6ED03F7E7}" type="datetimeFigureOut">
              <a:rPr lang="en-US" smtClean="0"/>
              <a:t>11/21/2024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FA0C27B-56B0-4373-94C9-A2BB145B1EAB}" type="slidenum">
              <a:rPr lang="en-US" smtClean="0"/>
              <a:t>‹#›</a:t>
            </a:fld>
            <a:endParaRPr lang="en-US" dirty="0"/>
          </a:p>
        </p:txBody>
      </p:sp>
    </p:spTree>
    <p:extLst>
      <p:ext uri="{BB962C8B-B14F-4D97-AF65-F5344CB8AC3E}">
        <p14:creationId xmlns:p14="http://schemas.microsoft.com/office/powerpoint/2010/main" val="16211424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0E07AD8-B183-4E25-B2A7-CD3B44393105}" type="slidenum">
              <a:rPr lang="en-US" smtClean="0"/>
              <a:t>2</a:t>
            </a:fld>
            <a:endParaRPr lang="en-US" dirty="0"/>
          </a:p>
        </p:txBody>
      </p:sp>
    </p:spTree>
    <p:extLst>
      <p:ext uri="{BB962C8B-B14F-4D97-AF65-F5344CB8AC3E}">
        <p14:creationId xmlns:p14="http://schemas.microsoft.com/office/powerpoint/2010/main" val="27133162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0E07AD8-B183-4E25-B2A7-CD3B44393105}" type="slidenum">
              <a:rPr lang="en-US" smtClean="0"/>
              <a:t>4</a:t>
            </a:fld>
            <a:endParaRPr lang="en-US" dirty="0"/>
          </a:p>
        </p:txBody>
      </p:sp>
    </p:spTree>
    <p:extLst>
      <p:ext uri="{BB962C8B-B14F-4D97-AF65-F5344CB8AC3E}">
        <p14:creationId xmlns:p14="http://schemas.microsoft.com/office/powerpoint/2010/main" val="18929897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0E07AD8-B183-4E25-B2A7-CD3B44393105}" type="slidenum">
              <a:rPr lang="en-US" smtClean="0"/>
              <a:t>5</a:t>
            </a:fld>
            <a:endParaRPr lang="en-US" dirty="0"/>
          </a:p>
        </p:txBody>
      </p:sp>
    </p:spTree>
    <p:extLst>
      <p:ext uri="{BB962C8B-B14F-4D97-AF65-F5344CB8AC3E}">
        <p14:creationId xmlns:p14="http://schemas.microsoft.com/office/powerpoint/2010/main" val="11279824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0E07AD8-B183-4E25-B2A7-CD3B44393105}" type="slidenum">
              <a:rPr lang="en-US" smtClean="0"/>
              <a:t>8</a:t>
            </a:fld>
            <a:endParaRPr lang="en-US" dirty="0"/>
          </a:p>
        </p:txBody>
      </p:sp>
    </p:spTree>
    <p:extLst>
      <p:ext uri="{BB962C8B-B14F-4D97-AF65-F5344CB8AC3E}">
        <p14:creationId xmlns:p14="http://schemas.microsoft.com/office/powerpoint/2010/main" val="26882268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0E07AD8-B183-4E25-B2A7-CD3B44393105}" type="slidenum">
              <a:rPr lang="en-US" smtClean="0"/>
              <a:t>9</a:t>
            </a:fld>
            <a:endParaRPr lang="en-US" dirty="0"/>
          </a:p>
        </p:txBody>
      </p:sp>
    </p:spTree>
    <p:extLst>
      <p:ext uri="{BB962C8B-B14F-4D97-AF65-F5344CB8AC3E}">
        <p14:creationId xmlns:p14="http://schemas.microsoft.com/office/powerpoint/2010/main" val="19708967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0E07AD8-B183-4E25-B2A7-CD3B44393105}" type="slidenum">
              <a:rPr lang="en-US" smtClean="0"/>
              <a:t>10</a:t>
            </a:fld>
            <a:endParaRPr lang="en-US" dirty="0"/>
          </a:p>
        </p:txBody>
      </p:sp>
    </p:spTree>
    <p:extLst>
      <p:ext uri="{BB962C8B-B14F-4D97-AF65-F5344CB8AC3E}">
        <p14:creationId xmlns:p14="http://schemas.microsoft.com/office/powerpoint/2010/main" val="39470430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0E07AD8-B183-4E25-B2A7-CD3B44393105}" type="slidenum">
              <a:rPr lang="en-US" smtClean="0"/>
              <a:t>11</a:t>
            </a:fld>
            <a:endParaRPr lang="en-US" dirty="0"/>
          </a:p>
        </p:txBody>
      </p:sp>
    </p:spTree>
    <p:extLst>
      <p:ext uri="{BB962C8B-B14F-4D97-AF65-F5344CB8AC3E}">
        <p14:creationId xmlns:p14="http://schemas.microsoft.com/office/powerpoint/2010/main" val="16339703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0E07AD8-B183-4E25-B2A7-CD3B44393105}" type="slidenum">
              <a:rPr lang="en-US" smtClean="0"/>
              <a:t>28</a:t>
            </a:fld>
            <a:endParaRPr lang="en-US" dirty="0"/>
          </a:p>
        </p:txBody>
      </p:sp>
    </p:spTree>
    <p:extLst>
      <p:ext uri="{BB962C8B-B14F-4D97-AF65-F5344CB8AC3E}">
        <p14:creationId xmlns:p14="http://schemas.microsoft.com/office/powerpoint/2010/main" val="9623666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3" name="Title 6">
            <a:extLst>
              <a:ext uri="{FF2B5EF4-FFF2-40B4-BE49-F238E27FC236}">
                <a16:creationId xmlns:a16="http://schemas.microsoft.com/office/drawing/2014/main" id="{28487DA5-DCB7-4474-BDCE-999DB4109260}"/>
              </a:ext>
            </a:extLst>
          </p:cNvPr>
          <p:cNvSpPr>
            <a:spLocks noGrp="1"/>
          </p:cNvSpPr>
          <p:nvPr>
            <p:ph type="ctrTitle"/>
          </p:nvPr>
        </p:nvSpPr>
        <p:spPr>
          <a:xfrm>
            <a:off x="6311900" y="448056"/>
            <a:ext cx="5428996" cy="3401568"/>
          </a:xfrm>
        </p:spPr>
        <p:txBody>
          <a:bodyPr>
            <a:normAutofit/>
          </a:bodyPr>
          <a:lstStyle>
            <a:lvl1pPr>
              <a:defRPr sz="5400"/>
            </a:lvl1pPr>
          </a:lstStyle>
          <a:p>
            <a:r>
              <a:rPr lang="en-US"/>
              <a:t>Click to edit Master title style</a:t>
            </a:r>
            <a:endParaRPr lang="en-US" dirty="0"/>
          </a:p>
        </p:txBody>
      </p:sp>
      <p:sp>
        <p:nvSpPr>
          <p:cNvPr id="14" name="Subtitle 7">
            <a:extLst>
              <a:ext uri="{FF2B5EF4-FFF2-40B4-BE49-F238E27FC236}">
                <a16:creationId xmlns:a16="http://schemas.microsoft.com/office/drawing/2014/main" id="{1DA2E4DD-C8F6-49E6-BFFE-999B25D2FCF9}"/>
              </a:ext>
            </a:extLst>
          </p:cNvPr>
          <p:cNvSpPr>
            <a:spLocks noGrp="1"/>
          </p:cNvSpPr>
          <p:nvPr>
            <p:ph type="subTitle" idx="1"/>
          </p:nvPr>
        </p:nvSpPr>
        <p:spPr>
          <a:xfrm>
            <a:off x="6311900" y="4471416"/>
            <a:ext cx="5428996" cy="1481328"/>
          </a:xfrm>
        </p:spPr>
        <p:txBody>
          <a:bodyPr>
            <a:normAutofit/>
          </a:bodyPr>
          <a:lstStyle>
            <a:lvl1pPr marL="1944" indent="0">
              <a:buNone/>
              <a:defRPr sz="2400"/>
            </a:lvl1pPr>
          </a:lstStyle>
          <a:p>
            <a:r>
              <a:rPr lang="en-US"/>
              <a:t>Click to edit Master subtitle style</a:t>
            </a:r>
            <a:endParaRPr lang="en-US" dirty="0"/>
          </a:p>
        </p:txBody>
      </p:sp>
      <p:cxnSp>
        <p:nvCxnSpPr>
          <p:cNvPr id="16" name="Straight Connector 15">
            <a:extLst>
              <a:ext uri="{FF2B5EF4-FFF2-40B4-BE49-F238E27FC236}">
                <a16:creationId xmlns:a16="http://schemas.microsoft.com/office/drawing/2014/main" id="{13BBFE51-2F86-4B2A-8F7F-78DCD52EB59E}"/>
              </a:ext>
              <a:ext uri="{C183D7F6-B498-43B3-948B-1728B52AA6E4}">
                <adec:decorative xmlns:adec="http://schemas.microsoft.com/office/drawing/2017/decorative" val="1"/>
              </a:ext>
            </a:extLst>
          </p:cNvPr>
          <p:cNvCxnSpPr>
            <a:cxnSpLocks/>
          </p:cNvCxnSpPr>
          <p:nvPr userDrawn="1"/>
        </p:nvCxnSpPr>
        <p:spPr>
          <a:xfrm>
            <a:off x="6318321" y="4122000"/>
            <a:ext cx="5447091"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20" name="Picture Placeholder 4">
            <a:extLst>
              <a:ext uri="{FF2B5EF4-FFF2-40B4-BE49-F238E27FC236}">
                <a16:creationId xmlns:a16="http://schemas.microsoft.com/office/drawing/2014/main" id="{B27F6338-E81A-4E7B-8135-E97EE9502CCD}"/>
              </a:ext>
            </a:extLst>
          </p:cNvPr>
          <p:cNvSpPr>
            <a:spLocks noGrp="1"/>
          </p:cNvSpPr>
          <p:nvPr>
            <p:ph type="pic" sz="quarter" idx="10" hasCustomPrompt="1"/>
          </p:nvPr>
        </p:nvSpPr>
        <p:spPr>
          <a:xfrm>
            <a:off x="450850" y="447675"/>
            <a:ext cx="5429250" cy="5545138"/>
          </a:xfrm>
        </p:spPr>
        <p:txBody>
          <a:bodyPr/>
          <a:lstStyle>
            <a:lvl1pPr marL="1944" indent="0" algn="ctr">
              <a:buNone/>
              <a:defRPr/>
            </a:lvl1pPr>
          </a:lstStyle>
          <a:p>
            <a:r>
              <a:rPr lang="en-US" dirty="0"/>
              <a:t>Insert photo here</a:t>
            </a:r>
          </a:p>
        </p:txBody>
      </p:sp>
    </p:spTree>
    <p:extLst>
      <p:ext uri="{BB962C8B-B14F-4D97-AF65-F5344CB8AC3E}">
        <p14:creationId xmlns:p14="http://schemas.microsoft.com/office/powerpoint/2010/main" val="16643902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2 Column">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1B910F38-F46F-4019-9892-577986F9591C}"/>
              </a:ext>
              <a:ext uri="{C183D7F6-B498-43B3-948B-1728B52AA6E4}">
                <adec:decorative xmlns:adec="http://schemas.microsoft.com/office/drawing/2017/decorative" val="1"/>
              </a:ext>
            </a:extLst>
          </p:cNvPr>
          <p:cNvCxnSpPr>
            <a:cxnSpLocks/>
          </p:cNvCxnSpPr>
          <p:nvPr userDrawn="1"/>
        </p:nvCxnSpPr>
        <p:spPr>
          <a:xfrm>
            <a:off x="450000" y="1609200"/>
            <a:ext cx="11300400"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2" name="Title 1">
            <a:extLst>
              <a:ext uri="{FF2B5EF4-FFF2-40B4-BE49-F238E27FC236}">
                <a16:creationId xmlns:a16="http://schemas.microsoft.com/office/drawing/2014/main" id="{3A88BA19-45C7-493D-8685-D06EBEFD2DBC}"/>
              </a:ext>
            </a:extLst>
          </p:cNvPr>
          <p:cNvSpPr>
            <a:spLocks noGrp="1"/>
          </p:cNvSpPr>
          <p:nvPr>
            <p:ph type="title" hasCustomPrompt="1"/>
          </p:nvPr>
        </p:nvSpPr>
        <p:spPr>
          <a:xfrm>
            <a:off x="448798" y="380872"/>
            <a:ext cx="11300290" cy="1026572"/>
          </a:xfrm>
        </p:spPr>
        <p:txBody>
          <a:bodyPr anchor="ctr">
            <a:normAutofit/>
          </a:bodyPr>
          <a:lstStyle>
            <a:lvl1pPr>
              <a:spcBef>
                <a:spcPts val="1000"/>
              </a:spcBef>
              <a:defRPr sz="4400">
                <a:solidFill>
                  <a:schemeClr val="tx1"/>
                </a:solidFill>
              </a:defRPr>
            </a:lvl1pPr>
          </a:lstStyle>
          <a:p>
            <a:r>
              <a:rPr lang="en-US" dirty="0"/>
              <a:t>Click to add title</a:t>
            </a:r>
          </a:p>
        </p:txBody>
      </p:sp>
      <p:sp>
        <p:nvSpPr>
          <p:cNvPr id="11" name="Text Placeholder 10">
            <a:extLst>
              <a:ext uri="{FF2B5EF4-FFF2-40B4-BE49-F238E27FC236}">
                <a16:creationId xmlns:a16="http://schemas.microsoft.com/office/drawing/2014/main" id="{D0F824DF-992F-4E18-9BC2-56F1D60AF53B}"/>
              </a:ext>
            </a:extLst>
          </p:cNvPr>
          <p:cNvSpPr>
            <a:spLocks noGrp="1"/>
          </p:cNvSpPr>
          <p:nvPr>
            <p:ph type="body" sz="quarter" idx="10" hasCustomPrompt="1"/>
          </p:nvPr>
        </p:nvSpPr>
        <p:spPr>
          <a:xfrm>
            <a:off x="1289837" y="1941031"/>
            <a:ext cx="4632053" cy="869888"/>
          </a:xfrm>
        </p:spPr>
        <p:txBody>
          <a:bodyPr>
            <a:normAutofit/>
          </a:bodyPr>
          <a:lstStyle>
            <a:lvl1pPr marL="1944" indent="0">
              <a:buNone/>
              <a:defRPr sz="2400">
                <a:solidFill>
                  <a:schemeClr val="accent1"/>
                </a:solidFill>
                <a:latin typeface="+mj-lt"/>
              </a:defRPr>
            </a:lvl1pPr>
          </a:lstStyle>
          <a:p>
            <a:pPr lvl="0"/>
            <a:r>
              <a:rPr lang="en-US" dirty="0"/>
              <a:t>Click to insert subtitle</a:t>
            </a:r>
          </a:p>
        </p:txBody>
      </p:sp>
      <p:sp>
        <p:nvSpPr>
          <p:cNvPr id="13" name="Text Placeholder 12">
            <a:extLst>
              <a:ext uri="{FF2B5EF4-FFF2-40B4-BE49-F238E27FC236}">
                <a16:creationId xmlns:a16="http://schemas.microsoft.com/office/drawing/2014/main" id="{CA14A543-CB0B-4FE3-82CE-0C8B0F6F6DD6}"/>
              </a:ext>
            </a:extLst>
          </p:cNvPr>
          <p:cNvSpPr>
            <a:spLocks noGrp="1"/>
          </p:cNvSpPr>
          <p:nvPr>
            <p:ph type="body" sz="quarter" idx="11" hasCustomPrompt="1"/>
          </p:nvPr>
        </p:nvSpPr>
        <p:spPr>
          <a:xfrm>
            <a:off x="1287987" y="2837529"/>
            <a:ext cx="4633419" cy="2547938"/>
          </a:xfrm>
        </p:spPr>
        <p:txBody>
          <a:bodyPr/>
          <a:lstStyle>
            <a:lvl1pPr>
              <a:lnSpc>
                <a:spcPct val="100000"/>
              </a:lnSpc>
              <a:buClr>
                <a:schemeClr val="tx2"/>
              </a:buClr>
              <a:defRPr>
                <a:solidFill>
                  <a:schemeClr val="tx2">
                    <a:alpha val="46000"/>
                  </a:schemeClr>
                </a:solidFill>
              </a:defRPr>
            </a:lvl1pPr>
          </a:lstStyle>
          <a:p>
            <a:pPr lvl="0"/>
            <a:r>
              <a:rPr lang="en-US" dirty="0"/>
              <a:t>Click to add text here</a:t>
            </a:r>
          </a:p>
        </p:txBody>
      </p:sp>
      <p:sp>
        <p:nvSpPr>
          <p:cNvPr id="18" name="Text Placeholder 10">
            <a:extLst>
              <a:ext uri="{FF2B5EF4-FFF2-40B4-BE49-F238E27FC236}">
                <a16:creationId xmlns:a16="http://schemas.microsoft.com/office/drawing/2014/main" id="{B6B6DB95-B3AD-4954-8725-DCAA8F716A99}"/>
              </a:ext>
            </a:extLst>
          </p:cNvPr>
          <p:cNvSpPr>
            <a:spLocks noGrp="1"/>
          </p:cNvSpPr>
          <p:nvPr>
            <p:ph type="body" sz="quarter" idx="12" hasCustomPrompt="1"/>
          </p:nvPr>
        </p:nvSpPr>
        <p:spPr>
          <a:xfrm>
            <a:off x="6262812" y="1941031"/>
            <a:ext cx="4632053" cy="869888"/>
          </a:xfrm>
        </p:spPr>
        <p:txBody>
          <a:bodyPr>
            <a:normAutofit/>
          </a:bodyPr>
          <a:lstStyle>
            <a:lvl1pPr marL="1944" indent="0">
              <a:buNone/>
              <a:defRPr sz="2400">
                <a:solidFill>
                  <a:schemeClr val="accent1"/>
                </a:solidFill>
                <a:latin typeface="+mj-lt"/>
              </a:defRPr>
            </a:lvl1pPr>
          </a:lstStyle>
          <a:p>
            <a:pPr lvl="0"/>
            <a:r>
              <a:rPr lang="en-US" dirty="0"/>
              <a:t>Click to insert subtitle</a:t>
            </a:r>
          </a:p>
        </p:txBody>
      </p:sp>
      <p:sp>
        <p:nvSpPr>
          <p:cNvPr id="19" name="Text Placeholder 12">
            <a:extLst>
              <a:ext uri="{FF2B5EF4-FFF2-40B4-BE49-F238E27FC236}">
                <a16:creationId xmlns:a16="http://schemas.microsoft.com/office/drawing/2014/main" id="{EBF18AD6-49AE-45E3-AFDB-53684AB6EC28}"/>
              </a:ext>
            </a:extLst>
          </p:cNvPr>
          <p:cNvSpPr>
            <a:spLocks noGrp="1"/>
          </p:cNvSpPr>
          <p:nvPr>
            <p:ph type="body" sz="quarter" idx="13" hasCustomPrompt="1"/>
          </p:nvPr>
        </p:nvSpPr>
        <p:spPr>
          <a:xfrm>
            <a:off x="6260962" y="2837529"/>
            <a:ext cx="4633419" cy="2547938"/>
          </a:xfrm>
        </p:spPr>
        <p:txBody>
          <a:bodyPr/>
          <a:lstStyle>
            <a:lvl1pPr>
              <a:lnSpc>
                <a:spcPct val="100000"/>
              </a:lnSpc>
              <a:buClr>
                <a:schemeClr val="tx2"/>
              </a:buClr>
              <a:defRPr>
                <a:solidFill>
                  <a:schemeClr val="tx2">
                    <a:alpha val="46000"/>
                  </a:schemeClr>
                </a:solidFill>
              </a:defRPr>
            </a:lvl1pPr>
          </a:lstStyle>
          <a:p>
            <a:pPr lvl="0"/>
            <a:r>
              <a:rPr lang="en-US" dirty="0"/>
              <a:t>Click to add text here</a:t>
            </a:r>
          </a:p>
        </p:txBody>
      </p:sp>
      <p:sp>
        <p:nvSpPr>
          <p:cNvPr id="7" name="Date Placeholder 5">
            <a:extLst>
              <a:ext uri="{FF2B5EF4-FFF2-40B4-BE49-F238E27FC236}">
                <a16:creationId xmlns:a16="http://schemas.microsoft.com/office/drawing/2014/main" id="{AD8C32FD-06A2-49E2-A54A-FB7C7AFFE2F2}"/>
              </a:ext>
            </a:extLst>
          </p:cNvPr>
          <p:cNvSpPr>
            <a:spLocks noGrp="1"/>
          </p:cNvSpPr>
          <p:nvPr>
            <p:ph type="dt" sz="half" idx="2"/>
          </p:nvPr>
        </p:nvSpPr>
        <p:spPr>
          <a:xfrm>
            <a:off x="442912" y="6152968"/>
            <a:ext cx="3457576" cy="502920"/>
          </a:xfrm>
        </p:spPr>
        <p:txBody>
          <a:bodyPr/>
          <a:lstStyle>
            <a:lvl1pPr>
              <a:defRPr/>
            </a:lvl1pPr>
          </a:lstStyle>
          <a:p>
            <a:r>
              <a:rPr lang="en-US"/>
              <a:t>2/2/20XX</a:t>
            </a:r>
            <a:endParaRPr lang="en-US" dirty="0"/>
          </a:p>
        </p:txBody>
      </p:sp>
      <p:sp>
        <p:nvSpPr>
          <p:cNvPr id="8" name="Footer Placeholder 3">
            <a:extLst>
              <a:ext uri="{FF2B5EF4-FFF2-40B4-BE49-F238E27FC236}">
                <a16:creationId xmlns:a16="http://schemas.microsoft.com/office/drawing/2014/main" id="{7D13BE1A-DE3C-489C-A627-116679A00B86}"/>
              </a:ext>
            </a:extLst>
          </p:cNvPr>
          <p:cNvSpPr>
            <a:spLocks noGrp="1"/>
          </p:cNvSpPr>
          <p:nvPr>
            <p:ph type="ftr" sz="quarter" idx="3"/>
          </p:nvPr>
        </p:nvSpPr>
        <p:spPr>
          <a:xfrm>
            <a:off x="4370832" y="6153912"/>
            <a:ext cx="5397056" cy="502920"/>
          </a:xfrm>
        </p:spPr>
        <p:txBody>
          <a:bodyPr/>
          <a:lstStyle/>
          <a:p>
            <a:r>
              <a:rPr lang="en-US" spc="200" dirty="0"/>
              <a:t>PRESENTATION TITLE</a:t>
            </a:r>
          </a:p>
        </p:txBody>
      </p:sp>
      <p:sp>
        <p:nvSpPr>
          <p:cNvPr id="14" name="Slide Number Placeholder 11">
            <a:extLst>
              <a:ext uri="{FF2B5EF4-FFF2-40B4-BE49-F238E27FC236}">
                <a16:creationId xmlns:a16="http://schemas.microsoft.com/office/drawing/2014/main" id="{CE15B7AC-26DD-48DA-88A0-A231BF5D1E44}"/>
              </a:ext>
            </a:extLst>
          </p:cNvPr>
          <p:cNvSpPr>
            <a:spLocks noGrp="1"/>
          </p:cNvSpPr>
          <p:nvPr>
            <p:ph type="sldNum" sz="quarter" idx="4"/>
          </p:nvPr>
        </p:nvSpPr>
        <p:spPr>
          <a:xfrm>
            <a:off x="11241025" y="6153912"/>
            <a:ext cx="502920" cy="502920"/>
          </a:xfrm>
        </p:spPr>
        <p:txBody>
          <a:bodyPr tIns="180000" bIns="180000"/>
          <a:lstStyle>
            <a:lvl1pPr algn="r">
              <a:defRPr/>
            </a:lvl1pPr>
          </a:lstStyle>
          <a:p>
            <a:fld id="{0D309695-DEC3-40DA-9DF5-330280C9D0E8}" type="slidenum">
              <a:rPr lang="en-US" smtClean="0"/>
              <a:pPr/>
              <a:t>‹#›</a:t>
            </a:fld>
            <a:endParaRPr lang="en-US" dirty="0"/>
          </a:p>
        </p:txBody>
      </p:sp>
    </p:spTree>
    <p:extLst>
      <p:ext uri="{BB962C8B-B14F-4D97-AF65-F5344CB8AC3E}">
        <p14:creationId xmlns:p14="http://schemas.microsoft.com/office/powerpoint/2010/main" val="28032866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3 Column">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AE78D948-F2B9-4EE0-B830-36F103C218D5}"/>
              </a:ext>
              <a:ext uri="{C183D7F6-B498-43B3-948B-1728B52AA6E4}">
                <adec:decorative xmlns:adec="http://schemas.microsoft.com/office/drawing/2017/decorative" val="1"/>
              </a:ext>
            </a:extLst>
          </p:cNvPr>
          <p:cNvCxnSpPr>
            <a:cxnSpLocks/>
          </p:cNvCxnSpPr>
          <p:nvPr userDrawn="1"/>
        </p:nvCxnSpPr>
        <p:spPr>
          <a:xfrm>
            <a:off x="450000" y="1609200"/>
            <a:ext cx="11300400"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itle 1">
            <a:extLst>
              <a:ext uri="{FF2B5EF4-FFF2-40B4-BE49-F238E27FC236}">
                <a16:creationId xmlns:a16="http://schemas.microsoft.com/office/drawing/2014/main" id="{66B9A2D2-0473-4F46-BFCE-D626532960A5}"/>
              </a:ext>
            </a:extLst>
          </p:cNvPr>
          <p:cNvSpPr>
            <a:spLocks noGrp="1"/>
          </p:cNvSpPr>
          <p:nvPr>
            <p:ph type="title" hasCustomPrompt="1"/>
          </p:nvPr>
        </p:nvSpPr>
        <p:spPr>
          <a:xfrm>
            <a:off x="456170" y="368717"/>
            <a:ext cx="11300400" cy="1026572"/>
          </a:xfrm>
        </p:spPr>
        <p:txBody>
          <a:bodyPr anchor="ctr">
            <a:normAutofit/>
          </a:bodyPr>
          <a:lstStyle>
            <a:lvl1pPr>
              <a:spcBef>
                <a:spcPts val="1000"/>
              </a:spcBef>
              <a:defRPr sz="4400">
                <a:solidFill>
                  <a:schemeClr val="tx1"/>
                </a:solidFill>
              </a:defRPr>
            </a:lvl1pPr>
          </a:lstStyle>
          <a:p>
            <a:r>
              <a:rPr lang="en-US" dirty="0"/>
              <a:t>Click to add title</a:t>
            </a:r>
          </a:p>
        </p:txBody>
      </p:sp>
      <p:sp>
        <p:nvSpPr>
          <p:cNvPr id="6" name="Text Placeholder 10">
            <a:extLst>
              <a:ext uri="{FF2B5EF4-FFF2-40B4-BE49-F238E27FC236}">
                <a16:creationId xmlns:a16="http://schemas.microsoft.com/office/drawing/2014/main" id="{C7203DC6-5779-4D18-8EDA-B417CE1CC346}"/>
              </a:ext>
            </a:extLst>
          </p:cNvPr>
          <p:cNvSpPr>
            <a:spLocks noGrp="1"/>
          </p:cNvSpPr>
          <p:nvPr>
            <p:ph type="body" sz="quarter" idx="10" hasCustomPrompt="1"/>
          </p:nvPr>
        </p:nvSpPr>
        <p:spPr>
          <a:xfrm>
            <a:off x="451850" y="1941031"/>
            <a:ext cx="3456556" cy="869888"/>
          </a:xfrm>
        </p:spPr>
        <p:txBody>
          <a:bodyPr>
            <a:normAutofit/>
          </a:bodyPr>
          <a:lstStyle>
            <a:lvl1pPr marL="1944" indent="0">
              <a:buNone/>
              <a:defRPr sz="2400">
                <a:solidFill>
                  <a:schemeClr val="accent1"/>
                </a:solidFill>
                <a:latin typeface="+mj-lt"/>
              </a:defRPr>
            </a:lvl1pPr>
          </a:lstStyle>
          <a:p>
            <a:pPr lvl="0"/>
            <a:r>
              <a:rPr lang="en-US" dirty="0"/>
              <a:t>Click to insert subtitle</a:t>
            </a:r>
          </a:p>
        </p:txBody>
      </p:sp>
      <p:sp>
        <p:nvSpPr>
          <p:cNvPr id="7" name="Text Placeholder 12">
            <a:extLst>
              <a:ext uri="{FF2B5EF4-FFF2-40B4-BE49-F238E27FC236}">
                <a16:creationId xmlns:a16="http://schemas.microsoft.com/office/drawing/2014/main" id="{65286B5D-8C3D-49BC-A56B-54C3D0FBC782}"/>
              </a:ext>
            </a:extLst>
          </p:cNvPr>
          <p:cNvSpPr>
            <a:spLocks noGrp="1"/>
          </p:cNvSpPr>
          <p:nvPr>
            <p:ph type="body" sz="quarter" idx="11" hasCustomPrompt="1"/>
          </p:nvPr>
        </p:nvSpPr>
        <p:spPr>
          <a:xfrm>
            <a:off x="450000" y="2837528"/>
            <a:ext cx="3457576" cy="2986221"/>
          </a:xfrm>
        </p:spPr>
        <p:txBody>
          <a:bodyPr/>
          <a:lstStyle>
            <a:lvl1pPr marL="457200" indent="-457200">
              <a:lnSpc>
                <a:spcPct val="110000"/>
              </a:lnSpc>
              <a:buClr>
                <a:schemeClr val="tx2"/>
              </a:buClr>
              <a:defRPr>
                <a:solidFill>
                  <a:schemeClr val="tx2">
                    <a:alpha val="46000"/>
                  </a:schemeClr>
                </a:solidFill>
              </a:defRPr>
            </a:lvl1pPr>
          </a:lstStyle>
          <a:p>
            <a:pPr lvl="0"/>
            <a:r>
              <a:rPr lang="en-US" dirty="0"/>
              <a:t>Click to add text here</a:t>
            </a:r>
          </a:p>
        </p:txBody>
      </p:sp>
      <p:sp>
        <p:nvSpPr>
          <p:cNvPr id="15" name="Text Placeholder 10">
            <a:extLst>
              <a:ext uri="{FF2B5EF4-FFF2-40B4-BE49-F238E27FC236}">
                <a16:creationId xmlns:a16="http://schemas.microsoft.com/office/drawing/2014/main" id="{9C8FA9F2-E665-4A1C-AB30-847F4A2000E9}"/>
              </a:ext>
            </a:extLst>
          </p:cNvPr>
          <p:cNvSpPr>
            <a:spLocks noGrp="1"/>
          </p:cNvSpPr>
          <p:nvPr>
            <p:ph type="body" sz="quarter" idx="15" hasCustomPrompt="1"/>
          </p:nvPr>
        </p:nvSpPr>
        <p:spPr>
          <a:xfrm>
            <a:off x="4364947" y="1941031"/>
            <a:ext cx="3456556" cy="869888"/>
          </a:xfrm>
        </p:spPr>
        <p:txBody>
          <a:bodyPr>
            <a:normAutofit/>
          </a:bodyPr>
          <a:lstStyle>
            <a:lvl1pPr marL="1944" indent="0">
              <a:buNone/>
              <a:defRPr sz="2400">
                <a:solidFill>
                  <a:schemeClr val="accent1"/>
                </a:solidFill>
                <a:latin typeface="+mj-lt"/>
              </a:defRPr>
            </a:lvl1pPr>
          </a:lstStyle>
          <a:p>
            <a:pPr lvl="0"/>
            <a:r>
              <a:rPr lang="en-US" dirty="0"/>
              <a:t>Click to insert subtitle</a:t>
            </a:r>
          </a:p>
        </p:txBody>
      </p:sp>
      <p:sp>
        <p:nvSpPr>
          <p:cNvPr id="16" name="Text Placeholder 12">
            <a:extLst>
              <a:ext uri="{FF2B5EF4-FFF2-40B4-BE49-F238E27FC236}">
                <a16:creationId xmlns:a16="http://schemas.microsoft.com/office/drawing/2014/main" id="{3C54263D-50A7-43A8-A3BC-BE063187A830}"/>
              </a:ext>
            </a:extLst>
          </p:cNvPr>
          <p:cNvSpPr>
            <a:spLocks noGrp="1"/>
          </p:cNvSpPr>
          <p:nvPr>
            <p:ph type="body" sz="quarter" idx="16" hasCustomPrompt="1"/>
          </p:nvPr>
        </p:nvSpPr>
        <p:spPr>
          <a:xfrm>
            <a:off x="4363097" y="2837528"/>
            <a:ext cx="3457576" cy="2986221"/>
          </a:xfrm>
        </p:spPr>
        <p:txBody>
          <a:bodyPr/>
          <a:lstStyle>
            <a:lvl1pPr marL="457200" indent="-457200">
              <a:lnSpc>
                <a:spcPct val="110000"/>
              </a:lnSpc>
              <a:buClr>
                <a:schemeClr val="tx2"/>
              </a:buClr>
              <a:defRPr>
                <a:solidFill>
                  <a:schemeClr val="tx2">
                    <a:alpha val="46000"/>
                  </a:schemeClr>
                </a:solidFill>
              </a:defRPr>
            </a:lvl1pPr>
          </a:lstStyle>
          <a:p>
            <a:pPr lvl="0"/>
            <a:r>
              <a:rPr lang="en-US" dirty="0"/>
              <a:t>Click to add text here</a:t>
            </a:r>
          </a:p>
        </p:txBody>
      </p:sp>
      <p:sp>
        <p:nvSpPr>
          <p:cNvPr id="17" name="Text Placeholder 10">
            <a:extLst>
              <a:ext uri="{FF2B5EF4-FFF2-40B4-BE49-F238E27FC236}">
                <a16:creationId xmlns:a16="http://schemas.microsoft.com/office/drawing/2014/main" id="{6DD25081-6CEB-4E5B-A7E5-8100DE67323D}"/>
              </a:ext>
            </a:extLst>
          </p:cNvPr>
          <p:cNvSpPr>
            <a:spLocks noGrp="1"/>
          </p:cNvSpPr>
          <p:nvPr>
            <p:ph type="body" sz="quarter" idx="17" hasCustomPrompt="1"/>
          </p:nvPr>
        </p:nvSpPr>
        <p:spPr>
          <a:xfrm>
            <a:off x="8283594" y="1939364"/>
            <a:ext cx="3456556" cy="869888"/>
          </a:xfrm>
        </p:spPr>
        <p:txBody>
          <a:bodyPr>
            <a:normAutofit/>
          </a:bodyPr>
          <a:lstStyle>
            <a:lvl1pPr marL="1944" indent="0">
              <a:buNone/>
              <a:defRPr sz="2400">
                <a:solidFill>
                  <a:schemeClr val="accent1"/>
                </a:solidFill>
                <a:latin typeface="+mj-lt"/>
              </a:defRPr>
            </a:lvl1pPr>
          </a:lstStyle>
          <a:p>
            <a:pPr lvl="0"/>
            <a:r>
              <a:rPr lang="en-US" dirty="0"/>
              <a:t>Click to insert subtitle</a:t>
            </a:r>
          </a:p>
        </p:txBody>
      </p:sp>
      <p:sp>
        <p:nvSpPr>
          <p:cNvPr id="18" name="Text Placeholder 12">
            <a:extLst>
              <a:ext uri="{FF2B5EF4-FFF2-40B4-BE49-F238E27FC236}">
                <a16:creationId xmlns:a16="http://schemas.microsoft.com/office/drawing/2014/main" id="{B40E43BE-19E7-4C92-A02A-A747188A1130}"/>
              </a:ext>
            </a:extLst>
          </p:cNvPr>
          <p:cNvSpPr>
            <a:spLocks noGrp="1"/>
          </p:cNvSpPr>
          <p:nvPr>
            <p:ph type="body" sz="quarter" idx="18" hasCustomPrompt="1"/>
          </p:nvPr>
        </p:nvSpPr>
        <p:spPr>
          <a:xfrm>
            <a:off x="8282764" y="2835861"/>
            <a:ext cx="3456556" cy="2986221"/>
          </a:xfrm>
        </p:spPr>
        <p:txBody>
          <a:bodyPr/>
          <a:lstStyle>
            <a:lvl1pPr marL="457200" indent="-457200">
              <a:lnSpc>
                <a:spcPct val="110000"/>
              </a:lnSpc>
              <a:buClr>
                <a:schemeClr val="tx2"/>
              </a:buClr>
              <a:defRPr>
                <a:solidFill>
                  <a:schemeClr val="tx2">
                    <a:alpha val="46000"/>
                  </a:schemeClr>
                </a:solidFill>
              </a:defRPr>
            </a:lvl1pPr>
          </a:lstStyle>
          <a:p>
            <a:pPr lvl="0"/>
            <a:r>
              <a:rPr lang="en-US" dirty="0"/>
              <a:t>Click to add text here</a:t>
            </a:r>
          </a:p>
        </p:txBody>
      </p:sp>
      <p:sp>
        <p:nvSpPr>
          <p:cNvPr id="3" name="Date Placeholder 5">
            <a:extLst>
              <a:ext uri="{FF2B5EF4-FFF2-40B4-BE49-F238E27FC236}">
                <a16:creationId xmlns:a16="http://schemas.microsoft.com/office/drawing/2014/main" id="{0364CC8C-A596-4C30-BE97-FF78E042451D}"/>
              </a:ext>
            </a:extLst>
          </p:cNvPr>
          <p:cNvSpPr>
            <a:spLocks noGrp="1"/>
          </p:cNvSpPr>
          <p:nvPr>
            <p:ph type="dt" sz="half" idx="2"/>
          </p:nvPr>
        </p:nvSpPr>
        <p:spPr>
          <a:xfrm>
            <a:off x="442912" y="6152968"/>
            <a:ext cx="3457576" cy="502920"/>
          </a:xfrm>
        </p:spPr>
        <p:txBody>
          <a:bodyPr/>
          <a:lstStyle>
            <a:lvl1pPr>
              <a:defRPr/>
            </a:lvl1pPr>
          </a:lstStyle>
          <a:p>
            <a:r>
              <a:rPr lang="en-US"/>
              <a:t>2/2/20XX</a:t>
            </a:r>
            <a:endParaRPr lang="en-US" dirty="0"/>
          </a:p>
        </p:txBody>
      </p:sp>
      <p:sp>
        <p:nvSpPr>
          <p:cNvPr id="4" name="Footer Placeholder 3">
            <a:extLst>
              <a:ext uri="{FF2B5EF4-FFF2-40B4-BE49-F238E27FC236}">
                <a16:creationId xmlns:a16="http://schemas.microsoft.com/office/drawing/2014/main" id="{716E94F2-5327-4ECE-B9D6-26CA834459B1}"/>
              </a:ext>
            </a:extLst>
          </p:cNvPr>
          <p:cNvSpPr>
            <a:spLocks noGrp="1"/>
          </p:cNvSpPr>
          <p:nvPr>
            <p:ph type="ftr" sz="quarter" idx="3"/>
          </p:nvPr>
        </p:nvSpPr>
        <p:spPr>
          <a:xfrm>
            <a:off x="4370832" y="6153912"/>
            <a:ext cx="5397056" cy="502920"/>
          </a:xfrm>
        </p:spPr>
        <p:txBody>
          <a:bodyPr/>
          <a:lstStyle/>
          <a:p>
            <a:r>
              <a:rPr lang="en-US" spc="200" dirty="0"/>
              <a:t>PRESENTATION TITLE</a:t>
            </a:r>
          </a:p>
        </p:txBody>
      </p:sp>
      <p:sp>
        <p:nvSpPr>
          <p:cNvPr id="14" name="Slide Number Placeholder 11">
            <a:extLst>
              <a:ext uri="{FF2B5EF4-FFF2-40B4-BE49-F238E27FC236}">
                <a16:creationId xmlns:a16="http://schemas.microsoft.com/office/drawing/2014/main" id="{F9BB08CB-1C70-40D7-A67C-2EF5BFFEF9C3}"/>
              </a:ext>
            </a:extLst>
          </p:cNvPr>
          <p:cNvSpPr>
            <a:spLocks noGrp="1"/>
          </p:cNvSpPr>
          <p:nvPr>
            <p:ph type="sldNum" sz="quarter" idx="4"/>
          </p:nvPr>
        </p:nvSpPr>
        <p:spPr>
          <a:xfrm>
            <a:off x="11241025" y="6153912"/>
            <a:ext cx="502920" cy="502920"/>
          </a:xfrm>
        </p:spPr>
        <p:txBody>
          <a:bodyPr tIns="180000" bIns="180000"/>
          <a:lstStyle>
            <a:lvl1pPr algn="r">
              <a:defRPr/>
            </a:lvl1pPr>
          </a:lstStyle>
          <a:p>
            <a:fld id="{0D309695-DEC3-40DA-9DF5-330280C9D0E8}" type="slidenum">
              <a:rPr lang="en-US" smtClean="0"/>
              <a:pPr/>
              <a:t>‹#›</a:t>
            </a:fld>
            <a:endParaRPr lang="en-US" dirty="0"/>
          </a:p>
        </p:txBody>
      </p:sp>
    </p:spTree>
    <p:extLst>
      <p:ext uri="{BB962C8B-B14F-4D97-AF65-F5344CB8AC3E}">
        <p14:creationId xmlns:p14="http://schemas.microsoft.com/office/powerpoint/2010/main" val="27838261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Summary">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7C226849-4911-4156-8A09-2F8021BB6243}"/>
              </a:ext>
            </a:extLst>
          </p:cNvPr>
          <p:cNvSpPr>
            <a:spLocks noGrp="1"/>
          </p:cNvSpPr>
          <p:nvPr>
            <p:ph type="title"/>
          </p:nvPr>
        </p:nvSpPr>
        <p:spPr>
          <a:xfrm>
            <a:off x="448056" y="388800"/>
            <a:ext cx="3452432" cy="1262446"/>
          </a:xfrm>
        </p:spPr>
        <p:txBody>
          <a:bodyPr anchor="b" anchorCtr="0">
            <a:normAutofit/>
          </a:bodyPr>
          <a:lstStyle>
            <a:lvl1pPr>
              <a:defRPr sz="4400"/>
            </a:lvl1pPr>
          </a:lstStyle>
          <a:p>
            <a:r>
              <a:rPr lang="en-US"/>
              <a:t>Click to edit Master title style</a:t>
            </a:r>
            <a:endParaRPr lang="en-US" dirty="0"/>
          </a:p>
        </p:txBody>
      </p:sp>
      <p:cxnSp>
        <p:nvCxnSpPr>
          <p:cNvPr id="12" name="Straight Connector 11">
            <a:extLst>
              <a:ext uri="{FF2B5EF4-FFF2-40B4-BE49-F238E27FC236}">
                <a16:creationId xmlns:a16="http://schemas.microsoft.com/office/drawing/2014/main" id="{89EDBB71-02D9-4513-9A6D-F8246A0E501D}"/>
              </a:ext>
              <a:ext uri="{C183D7F6-B498-43B3-948B-1728B52AA6E4}">
                <adec:decorative xmlns:adec="http://schemas.microsoft.com/office/drawing/2017/decorative" val="1"/>
              </a:ext>
            </a:extLst>
          </p:cNvPr>
          <p:cNvCxnSpPr>
            <a:cxnSpLocks/>
          </p:cNvCxnSpPr>
          <p:nvPr userDrawn="1"/>
        </p:nvCxnSpPr>
        <p:spPr>
          <a:xfrm>
            <a:off x="450000" y="1988843"/>
            <a:ext cx="3454116"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Content Placeholder 2">
            <a:extLst>
              <a:ext uri="{FF2B5EF4-FFF2-40B4-BE49-F238E27FC236}">
                <a16:creationId xmlns:a16="http://schemas.microsoft.com/office/drawing/2014/main" id="{3D7A8221-ABAC-45E1-98D1-6FBB8565DCE4}"/>
              </a:ext>
            </a:extLst>
          </p:cNvPr>
          <p:cNvSpPr>
            <a:spLocks noGrp="1"/>
          </p:cNvSpPr>
          <p:nvPr>
            <p:ph idx="1"/>
          </p:nvPr>
        </p:nvSpPr>
        <p:spPr>
          <a:xfrm>
            <a:off x="448056" y="2326441"/>
            <a:ext cx="3452432" cy="3624359"/>
          </a:xfrm>
        </p:spPr>
        <p:txBody>
          <a:bodyPr>
            <a:normAutofit/>
          </a:bodyPr>
          <a:lstStyle>
            <a:lvl1pPr marL="1944" indent="0">
              <a:lnSpc>
                <a:spcPct val="100000"/>
              </a:lnSpc>
              <a:buNone/>
              <a:defRPr/>
            </a:lvl1pPr>
          </a:lstStyle>
          <a:p>
            <a:pPr lvl="0"/>
            <a:r>
              <a:rPr lang="en-US"/>
              <a:t>Click to edit Master text styles</a:t>
            </a:r>
          </a:p>
        </p:txBody>
      </p:sp>
      <p:sp>
        <p:nvSpPr>
          <p:cNvPr id="22" name="Picture Placeholder 18">
            <a:extLst>
              <a:ext uri="{FF2B5EF4-FFF2-40B4-BE49-F238E27FC236}">
                <a16:creationId xmlns:a16="http://schemas.microsoft.com/office/drawing/2014/main" id="{00098A9B-BD9F-4E67-AB5F-A280BC914130}"/>
              </a:ext>
            </a:extLst>
          </p:cNvPr>
          <p:cNvSpPr>
            <a:spLocks noGrp="1"/>
          </p:cNvSpPr>
          <p:nvPr>
            <p:ph type="pic" sz="quarter" idx="10" hasCustomPrompt="1"/>
          </p:nvPr>
        </p:nvSpPr>
        <p:spPr>
          <a:xfrm>
            <a:off x="4367213" y="449263"/>
            <a:ext cx="3600450" cy="5508625"/>
          </a:xfrm>
        </p:spPr>
        <p:txBody>
          <a:bodyPr/>
          <a:lstStyle>
            <a:lvl1pPr marL="1944" indent="0" algn="ctr">
              <a:buNone/>
              <a:defRPr/>
            </a:lvl1pPr>
          </a:lstStyle>
          <a:p>
            <a:r>
              <a:rPr lang="en-US" dirty="0"/>
              <a:t>Insert photo here</a:t>
            </a:r>
          </a:p>
        </p:txBody>
      </p:sp>
      <p:sp>
        <p:nvSpPr>
          <p:cNvPr id="23" name="Picture Placeholder 20">
            <a:extLst>
              <a:ext uri="{FF2B5EF4-FFF2-40B4-BE49-F238E27FC236}">
                <a16:creationId xmlns:a16="http://schemas.microsoft.com/office/drawing/2014/main" id="{D6529E84-FFD6-4547-9301-DD080AB8CE94}"/>
              </a:ext>
            </a:extLst>
          </p:cNvPr>
          <p:cNvSpPr>
            <a:spLocks noGrp="1"/>
          </p:cNvSpPr>
          <p:nvPr>
            <p:ph type="pic" sz="quarter" idx="11" hasCustomPrompt="1"/>
          </p:nvPr>
        </p:nvSpPr>
        <p:spPr>
          <a:xfrm>
            <a:off x="8147050" y="449263"/>
            <a:ext cx="3595688" cy="5502275"/>
          </a:xfrm>
        </p:spPr>
        <p:txBody>
          <a:bodyPr/>
          <a:lstStyle>
            <a:lvl1pPr marL="1944" indent="0" algn="ctr">
              <a:buNone/>
              <a:defRPr/>
            </a:lvl1pPr>
          </a:lstStyle>
          <a:p>
            <a:r>
              <a:rPr lang="en-US" dirty="0"/>
              <a:t>Insert photo here</a:t>
            </a:r>
          </a:p>
        </p:txBody>
      </p:sp>
      <p:sp>
        <p:nvSpPr>
          <p:cNvPr id="16" name="Date Placeholder 5">
            <a:extLst>
              <a:ext uri="{FF2B5EF4-FFF2-40B4-BE49-F238E27FC236}">
                <a16:creationId xmlns:a16="http://schemas.microsoft.com/office/drawing/2014/main" id="{7E7086C0-AADF-4D58-BFB3-165425B31865}"/>
              </a:ext>
            </a:extLst>
          </p:cNvPr>
          <p:cNvSpPr>
            <a:spLocks noGrp="1"/>
          </p:cNvSpPr>
          <p:nvPr>
            <p:ph type="dt" sz="half" idx="2"/>
          </p:nvPr>
        </p:nvSpPr>
        <p:spPr>
          <a:xfrm>
            <a:off x="442912" y="6152968"/>
            <a:ext cx="3457576" cy="502920"/>
          </a:xfrm>
        </p:spPr>
        <p:txBody>
          <a:bodyPr/>
          <a:lstStyle>
            <a:lvl1pPr>
              <a:defRPr/>
            </a:lvl1pPr>
          </a:lstStyle>
          <a:p>
            <a:r>
              <a:rPr lang="en-US"/>
              <a:t>2/2/20XX</a:t>
            </a:r>
            <a:endParaRPr lang="en-US" dirty="0"/>
          </a:p>
        </p:txBody>
      </p:sp>
      <p:sp>
        <p:nvSpPr>
          <p:cNvPr id="17" name="Footer Placeholder 3">
            <a:extLst>
              <a:ext uri="{FF2B5EF4-FFF2-40B4-BE49-F238E27FC236}">
                <a16:creationId xmlns:a16="http://schemas.microsoft.com/office/drawing/2014/main" id="{314B5571-19B2-423C-A0C4-62B5ED984973}"/>
              </a:ext>
            </a:extLst>
          </p:cNvPr>
          <p:cNvSpPr>
            <a:spLocks noGrp="1"/>
          </p:cNvSpPr>
          <p:nvPr>
            <p:ph type="ftr" sz="quarter" idx="3"/>
          </p:nvPr>
        </p:nvSpPr>
        <p:spPr>
          <a:xfrm>
            <a:off x="4370832" y="6153912"/>
            <a:ext cx="5397056" cy="502920"/>
          </a:xfrm>
        </p:spPr>
        <p:txBody>
          <a:bodyPr/>
          <a:lstStyle>
            <a:lvl1pPr>
              <a:defRPr/>
            </a:lvl1pPr>
          </a:lstStyle>
          <a:p>
            <a:r>
              <a:rPr lang="en-US" dirty="0"/>
              <a:t>PRESENTATION TITLE</a:t>
            </a:r>
          </a:p>
        </p:txBody>
      </p:sp>
      <p:sp>
        <p:nvSpPr>
          <p:cNvPr id="10" name="Slide Number Placeholder 11">
            <a:extLst>
              <a:ext uri="{FF2B5EF4-FFF2-40B4-BE49-F238E27FC236}">
                <a16:creationId xmlns:a16="http://schemas.microsoft.com/office/drawing/2014/main" id="{ED5A0CED-3AE4-4EF7-BDA2-E356348354AC}"/>
              </a:ext>
            </a:extLst>
          </p:cNvPr>
          <p:cNvSpPr>
            <a:spLocks noGrp="1"/>
          </p:cNvSpPr>
          <p:nvPr>
            <p:ph type="sldNum" sz="quarter" idx="4"/>
          </p:nvPr>
        </p:nvSpPr>
        <p:spPr>
          <a:xfrm>
            <a:off x="11241025" y="6153912"/>
            <a:ext cx="502920" cy="502920"/>
          </a:xfrm>
        </p:spPr>
        <p:txBody>
          <a:bodyPr tIns="180000" bIns="180000"/>
          <a:lstStyle>
            <a:lvl1pPr algn="r">
              <a:defRPr/>
            </a:lvl1pPr>
          </a:lstStyle>
          <a:p>
            <a:fld id="{0D309695-DEC3-40DA-9DF5-330280C9D0E8}" type="slidenum">
              <a:rPr lang="en-US" smtClean="0"/>
              <a:pPr/>
              <a:t>‹#›</a:t>
            </a:fld>
            <a:endParaRPr lang="en-US" dirty="0"/>
          </a:p>
        </p:txBody>
      </p:sp>
    </p:spTree>
    <p:extLst>
      <p:ext uri="{BB962C8B-B14F-4D97-AF65-F5344CB8AC3E}">
        <p14:creationId xmlns:p14="http://schemas.microsoft.com/office/powerpoint/2010/main" val="402085292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1787F79D-9EFD-4F24-B92B-3DEF507C6FC1}"/>
              </a:ext>
              <a:ext uri="{C183D7F6-B498-43B3-948B-1728B52AA6E4}">
                <adec:decorative xmlns:adec="http://schemas.microsoft.com/office/drawing/2017/decorative" val="1"/>
              </a:ext>
            </a:extLst>
          </p:cNvPr>
          <p:cNvCxnSpPr>
            <a:cxnSpLocks/>
          </p:cNvCxnSpPr>
          <p:nvPr userDrawn="1"/>
        </p:nvCxnSpPr>
        <p:spPr>
          <a:xfrm>
            <a:off x="450000" y="450000"/>
            <a:ext cx="11293200"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itle 1">
            <a:extLst>
              <a:ext uri="{FF2B5EF4-FFF2-40B4-BE49-F238E27FC236}">
                <a16:creationId xmlns:a16="http://schemas.microsoft.com/office/drawing/2014/main" id="{12758C89-0197-4B72-BA43-2CC4DE73F747}"/>
              </a:ext>
            </a:extLst>
          </p:cNvPr>
          <p:cNvSpPr>
            <a:spLocks noGrp="1"/>
          </p:cNvSpPr>
          <p:nvPr>
            <p:ph type="title" hasCustomPrompt="1"/>
          </p:nvPr>
        </p:nvSpPr>
        <p:spPr>
          <a:xfrm>
            <a:off x="440969" y="647377"/>
            <a:ext cx="11316056" cy="1026572"/>
          </a:xfrm>
        </p:spPr>
        <p:txBody>
          <a:bodyPr anchor="ctr">
            <a:normAutofit/>
          </a:bodyPr>
          <a:lstStyle>
            <a:lvl1pPr>
              <a:spcBef>
                <a:spcPts val="1000"/>
              </a:spcBef>
              <a:defRPr sz="4400">
                <a:solidFill>
                  <a:schemeClr val="tx1"/>
                </a:solidFill>
              </a:defRPr>
            </a:lvl1pPr>
          </a:lstStyle>
          <a:p>
            <a:r>
              <a:rPr lang="en-US" dirty="0"/>
              <a:t>Click to add title</a:t>
            </a:r>
          </a:p>
        </p:txBody>
      </p:sp>
      <p:sp>
        <p:nvSpPr>
          <p:cNvPr id="16" name="Text Placeholder 13">
            <a:extLst>
              <a:ext uri="{FF2B5EF4-FFF2-40B4-BE49-F238E27FC236}">
                <a16:creationId xmlns:a16="http://schemas.microsoft.com/office/drawing/2014/main" id="{37D2E7B5-A506-45AA-881E-1EF6A0EB07CC}"/>
              </a:ext>
            </a:extLst>
          </p:cNvPr>
          <p:cNvSpPr>
            <a:spLocks noGrp="1"/>
          </p:cNvSpPr>
          <p:nvPr>
            <p:ph type="body" sz="quarter" idx="11" hasCustomPrompt="1"/>
          </p:nvPr>
        </p:nvSpPr>
        <p:spPr>
          <a:xfrm>
            <a:off x="440968" y="1692923"/>
            <a:ext cx="11300287" cy="1001712"/>
          </a:xfrm>
        </p:spPr>
        <p:txBody>
          <a:bodyPr>
            <a:normAutofit/>
          </a:bodyPr>
          <a:lstStyle>
            <a:lvl1pPr marL="1944" indent="0">
              <a:buNone/>
              <a:defRPr sz="2400" i="0">
                <a:solidFill>
                  <a:schemeClr val="tx1">
                    <a:alpha val="55000"/>
                  </a:schemeClr>
                </a:solidFill>
                <a:latin typeface="+mn-lt"/>
              </a:defRPr>
            </a:lvl1pPr>
          </a:lstStyle>
          <a:p>
            <a:pPr lvl="0"/>
            <a:r>
              <a:rPr lang="en-US" dirty="0"/>
              <a:t>Click to add text</a:t>
            </a:r>
          </a:p>
        </p:txBody>
      </p:sp>
      <p:sp>
        <p:nvSpPr>
          <p:cNvPr id="25" name="Picture Placeholder 17">
            <a:extLst>
              <a:ext uri="{FF2B5EF4-FFF2-40B4-BE49-F238E27FC236}">
                <a16:creationId xmlns:a16="http://schemas.microsoft.com/office/drawing/2014/main" id="{751E77E5-BC2E-4851-A46B-1081DBFEE180}"/>
              </a:ext>
            </a:extLst>
          </p:cNvPr>
          <p:cNvSpPr>
            <a:spLocks noGrp="1"/>
          </p:cNvSpPr>
          <p:nvPr>
            <p:ph type="pic" sz="quarter" idx="12" hasCustomPrompt="1"/>
          </p:nvPr>
        </p:nvSpPr>
        <p:spPr>
          <a:xfrm>
            <a:off x="441325" y="2959100"/>
            <a:ext cx="2698750" cy="2987675"/>
          </a:xfrm>
        </p:spPr>
        <p:txBody>
          <a:bodyPr/>
          <a:lstStyle>
            <a:lvl1pPr marL="1944" indent="0" algn="ctr">
              <a:buNone/>
              <a:defRPr/>
            </a:lvl1pPr>
          </a:lstStyle>
          <a:p>
            <a:r>
              <a:rPr lang="en-US" dirty="0"/>
              <a:t>Insert photo here</a:t>
            </a:r>
          </a:p>
        </p:txBody>
      </p:sp>
      <p:sp>
        <p:nvSpPr>
          <p:cNvPr id="26" name="Picture Placeholder 19">
            <a:extLst>
              <a:ext uri="{FF2B5EF4-FFF2-40B4-BE49-F238E27FC236}">
                <a16:creationId xmlns:a16="http://schemas.microsoft.com/office/drawing/2014/main" id="{5ADD8D61-5FF6-4FF8-A853-94978CE2BF08}"/>
              </a:ext>
            </a:extLst>
          </p:cNvPr>
          <p:cNvSpPr>
            <a:spLocks noGrp="1"/>
          </p:cNvSpPr>
          <p:nvPr>
            <p:ph type="pic" sz="quarter" idx="13" hasCustomPrompt="1"/>
          </p:nvPr>
        </p:nvSpPr>
        <p:spPr>
          <a:xfrm>
            <a:off x="3319463" y="2959100"/>
            <a:ext cx="2690812" cy="2987675"/>
          </a:xfrm>
        </p:spPr>
        <p:txBody>
          <a:bodyPr/>
          <a:lstStyle>
            <a:lvl1pPr marL="1944" indent="0" algn="ctr">
              <a:buNone/>
              <a:defRPr/>
            </a:lvl1pPr>
          </a:lstStyle>
          <a:p>
            <a:r>
              <a:rPr lang="en-US" dirty="0"/>
              <a:t>Insert photo here</a:t>
            </a:r>
          </a:p>
        </p:txBody>
      </p:sp>
      <p:sp>
        <p:nvSpPr>
          <p:cNvPr id="27" name="Picture Placeholder 21">
            <a:extLst>
              <a:ext uri="{FF2B5EF4-FFF2-40B4-BE49-F238E27FC236}">
                <a16:creationId xmlns:a16="http://schemas.microsoft.com/office/drawing/2014/main" id="{7217B0CF-D153-4F21-B2F3-3736BFEE8B20}"/>
              </a:ext>
            </a:extLst>
          </p:cNvPr>
          <p:cNvSpPr>
            <a:spLocks noGrp="1"/>
          </p:cNvSpPr>
          <p:nvPr>
            <p:ph type="pic" sz="quarter" idx="14" hasCustomPrompt="1"/>
          </p:nvPr>
        </p:nvSpPr>
        <p:spPr>
          <a:xfrm>
            <a:off x="6189663" y="2959100"/>
            <a:ext cx="2689225" cy="2987675"/>
          </a:xfrm>
        </p:spPr>
        <p:txBody>
          <a:bodyPr/>
          <a:lstStyle>
            <a:lvl1pPr marL="1944" indent="0" algn="ctr">
              <a:buNone/>
              <a:defRPr/>
            </a:lvl1pPr>
          </a:lstStyle>
          <a:p>
            <a:r>
              <a:rPr lang="en-US" dirty="0"/>
              <a:t>Insert photo here</a:t>
            </a:r>
          </a:p>
        </p:txBody>
      </p:sp>
      <p:sp>
        <p:nvSpPr>
          <p:cNvPr id="28" name="Picture Placeholder 23">
            <a:extLst>
              <a:ext uri="{FF2B5EF4-FFF2-40B4-BE49-F238E27FC236}">
                <a16:creationId xmlns:a16="http://schemas.microsoft.com/office/drawing/2014/main" id="{46C9A6A5-13C0-4A42-B695-F3511DCA96A4}"/>
              </a:ext>
            </a:extLst>
          </p:cNvPr>
          <p:cNvSpPr>
            <a:spLocks noGrp="1"/>
          </p:cNvSpPr>
          <p:nvPr>
            <p:ph type="pic" sz="quarter" idx="15" hasCustomPrompt="1"/>
          </p:nvPr>
        </p:nvSpPr>
        <p:spPr>
          <a:xfrm>
            <a:off x="9058275" y="2959100"/>
            <a:ext cx="2698750" cy="2987675"/>
          </a:xfrm>
        </p:spPr>
        <p:txBody>
          <a:bodyPr/>
          <a:lstStyle>
            <a:lvl1pPr marL="1944" indent="0" algn="ctr">
              <a:buNone/>
              <a:defRPr/>
            </a:lvl1pPr>
          </a:lstStyle>
          <a:p>
            <a:r>
              <a:rPr lang="en-US" dirty="0"/>
              <a:t>Insert photo here</a:t>
            </a:r>
          </a:p>
        </p:txBody>
      </p:sp>
      <p:sp>
        <p:nvSpPr>
          <p:cNvPr id="10" name="Date Placeholder 5">
            <a:extLst>
              <a:ext uri="{FF2B5EF4-FFF2-40B4-BE49-F238E27FC236}">
                <a16:creationId xmlns:a16="http://schemas.microsoft.com/office/drawing/2014/main" id="{DD1D6B44-0E3B-4C46-B068-14568BF01DF7}"/>
              </a:ext>
            </a:extLst>
          </p:cNvPr>
          <p:cNvSpPr>
            <a:spLocks noGrp="1"/>
          </p:cNvSpPr>
          <p:nvPr>
            <p:ph type="dt" sz="half" idx="2"/>
          </p:nvPr>
        </p:nvSpPr>
        <p:spPr>
          <a:xfrm>
            <a:off x="442912" y="6152968"/>
            <a:ext cx="3457576" cy="502920"/>
          </a:xfrm>
        </p:spPr>
        <p:txBody>
          <a:bodyPr/>
          <a:lstStyle>
            <a:lvl1pPr>
              <a:defRPr/>
            </a:lvl1pPr>
          </a:lstStyle>
          <a:p>
            <a:r>
              <a:rPr lang="en-US"/>
              <a:t>2/2/20XX</a:t>
            </a:r>
            <a:endParaRPr lang="en-US" dirty="0"/>
          </a:p>
        </p:txBody>
      </p:sp>
      <p:sp>
        <p:nvSpPr>
          <p:cNvPr id="11" name="Footer Placeholder 3">
            <a:extLst>
              <a:ext uri="{FF2B5EF4-FFF2-40B4-BE49-F238E27FC236}">
                <a16:creationId xmlns:a16="http://schemas.microsoft.com/office/drawing/2014/main" id="{FB72C5E2-290F-4D02-842B-932296C10DF0}"/>
              </a:ext>
            </a:extLst>
          </p:cNvPr>
          <p:cNvSpPr>
            <a:spLocks noGrp="1"/>
          </p:cNvSpPr>
          <p:nvPr>
            <p:ph type="ftr" sz="quarter" idx="3"/>
          </p:nvPr>
        </p:nvSpPr>
        <p:spPr>
          <a:xfrm>
            <a:off x="4370832" y="6153912"/>
            <a:ext cx="5397056" cy="502920"/>
          </a:xfrm>
        </p:spPr>
        <p:txBody>
          <a:bodyPr/>
          <a:lstStyle/>
          <a:p>
            <a:r>
              <a:rPr lang="en-US" spc="200" dirty="0"/>
              <a:t>PRESENTATION TITLE</a:t>
            </a:r>
          </a:p>
        </p:txBody>
      </p:sp>
      <p:sp>
        <p:nvSpPr>
          <p:cNvPr id="14" name="Slide Number Placeholder 11">
            <a:extLst>
              <a:ext uri="{FF2B5EF4-FFF2-40B4-BE49-F238E27FC236}">
                <a16:creationId xmlns:a16="http://schemas.microsoft.com/office/drawing/2014/main" id="{E3152744-4FDB-4426-90C5-B204EE645EFA}"/>
              </a:ext>
            </a:extLst>
          </p:cNvPr>
          <p:cNvSpPr>
            <a:spLocks noGrp="1"/>
          </p:cNvSpPr>
          <p:nvPr>
            <p:ph type="sldNum" sz="quarter" idx="4"/>
          </p:nvPr>
        </p:nvSpPr>
        <p:spPr>
          <a:xfrm>
            <a:off x="11241025" y="6153912"/>
            <a:ext cx="502920" cy="502920"/>
          </a:xfrm>
        </p:spPr>
        <p:txBody>
          <a:bodyPr tIns="180000" bIns="180000"/>
          <a:lstStyle>
            <a:lvl1pPr algn="r">
              <a:defRPr/>
            </a:lvl1pPr>
          </a:lstStyle>
          <a:p>
            <a:fld id="{0D309695-DEC3-40DA-9DF5-330280C9D0E8}" type="slidenum">
              <a:rPr lang="en-US" smtClean="0"/>
              <a:pPr/>
              <a:t>‹#›</a:t>
            </a:fld>
            <a:endParaRPr lang="en-US" dirty="0"/>
          </a:p>
        </p:txBody>
      </p:sp>
    </p:spTree>
    <p:extLst>
      <p:ext uri="{BB962C8B-B14F-4D97-AF65-F5344CB8AC3E}">
        <p14:creationId xmlns:p14="http://schemas.microsoft.com/office/powerpoint/2010/main" val="238632300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A21818-E75A-458F-AC5B-0E9A2C76B835}"/>
              </a:ext>
            </a:extLst>
          </p:cNvPr>
          <p:cNvSpPr>
            <a:spLocks noGrp="1"/>
          </p:cNvSpPr>
          <p:nvPr>
            <p:ph type="ctrTitle"/>
          </p:nvPr>
        </p:nvSpPr>
        <p:spPr>
          <a:xfrm>
            <a:off x="448056" y="448056"/>
            <a:ext cx="11292840" cy="3401568"/>
          </a:xfrm>
        </p:spPr>
        <p:txBody>
          <a:bodyPr anchor="b">
            <a:normAutofit/>
          </a:bodyPr>
          <a:lstStyle>
            <a:lvl1pPr algn="l">
              <a:defRPr sz="6400">
                <a:solidFill>
                  <a:schemeClr val="tx2"/>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C6EE64DE-978B-4F95-BB3C-D027D8008748}"/>
              </a:ext>
            </a:extLst>
          </p:cNvPr>
          <p:cNvSpPr>
            <a:spLocks noGrp="1"/>
          </p:cNvSpPr>
          <p:nvPr>
            <p:ph type="subTitle" idx="1"/>
          </p:nvPr>
        </p:nvSpPr>
        <p:spPr>
          <a:xfrm>
            <a:off x="448056" y="4471416"/>
            <a:ext cx="11292840" cy="1481328"/>
          </a:xfrm>
        </p:spPr>
        <p:txBody>
          <a:bodyPr/>
          <a:lstStyle>
            <a:lvl1pPr marL="0" indent="0" algn="l">
              <a:lnSpc>
                <a:spcPct val="120000"/>
              </a:lnSpc>
              <a:buNone/>
              <a:defRPr sz="2400">
                <a:solidFill>
                  <a:schemeClr val="tx2">
                    <a:alpha val="5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1" name="Date Placeholder 3">
            <a:extLst>
              <a:ext uri="{FF2B5EF4-FFF2-40B4-BE49-F238E27FC236}">
                <a16:creationId xmlns:a16="http://schemas.microsoft.com/office/drawing/2014/main" id="{16BC76EC-3453-4CE0-A71D-BD21940757B4}"/>
              </a:ext>
            </a:extLst>
          </p:cNvPr>
          <p:cNvSpPr>
            <a:spLocks noGrp="1"/>
          </p:cNvSpPr>
          <p:nvPr>
            <p:ph type="dt" sz="half" idx="2"/>
          </p:nvPr>
        </p:nvSpPr>
        <p:spPr>
          <a:xfrm>
            <a:off x="442912" y="6152968"/>
            <a:ext cx="3457576" cy="502920"/>
          </a:xfrm>
          <a:prstGeom prst="rect">
            <a:avLst/>
          </a:prstGeom>
        </p:spPr>
        <p:txBody>
          <a:bodyPr wrap="square" lIns="0" tIns="0" rIns="0" bIns="0" anchor="ctr" anchorCtr="0">
            <a:normAutofit/>
          </a:bodyPr>
          <a:lstStyle>
            <a:lvl1pPr>
              <a:defRPr sz="900" cap="all" spc="200" baseline="0">
                <a:solidFill>
                  <a:schemeClr val="tx1">
                    <a:alpha val="55000"/>
                  </a:schemeClr>
                </a:solidFill>
              </a:defRPr>
            </a:lvl1pPr>
          </a:lstStyle>
          <a:p>
            <a:r>
              <a:rPr lang="en-US"/>
              <a:t>2/2/20XX</a:t>
            </a:r>
            <a:endParaRPr lang="en-US" dirty="0"/>
          </a:p>
        </p:txBody>
      </p:sp>
      <p:sp>
        <p:nvSpPr>
          <p:cNvPr id="9" name="Footer Placeholder 4">
            <a:extLst>
              <a:ext uri="{FF2B5EF4-FFF2-40B4-BE49-F238E27FC236}">
                <a16:creationId xmlns:a16="http://schemas.microsoft.com/office/drawing/2014/main" id="{896B5700-AA45-4E20-8BE5-27620411303F}"/>
              </a:ext>
            </a:extLst>
          </p:cNvPr>
          <p:cNvSpPr>
            <a:spLocks noGrp="1"/>
          </p:cNvSpPr>
          <p:nvPr>
            <p:ph type="ftr" sz="quarter" idx="3"/>
          </p:nvPr>
        </p:nvSpPr>
        <p:spPr>
          <a:xfrm>
            <a:off x="4370832" y="6153912"/>
            <a:ext cx="5397056" cy="502920"/>
          </a:xfrm>
          <a:prstGeom prst="rect">
            <a:avLst/>
          </a:prstGeom>
        </p:spPr>
        <p:txBody>
          <a:bodyPr vert="horz" lIns="0" tIns="0" rIns="91440" bIns="0" rtlCol="0" anchor="ctr"/>
          <a:lstStyle>
            <a:lvl1pPr algn="l">
              <a:defRPr sz="900" cap="all" spc="200" baseline="0">
                <a:solidFill>
                  <a:schemeClr val="tx2">
                    <a:alpha val="55000"/>
                  </a:schemeClr>
                </a:solidFill>
              </a:defRPr>
            </a:lvl1pPr>
          </a:lstStyle>
          <a:p>
            <a:r>
              <a:rPr lang="en-US" spc="200" dirty="0"/>
              <a:t>PRESENTATION TITLE</a:t>
            </a:r>
          </a:p>
        </p:txBody>
      </p:sp>
      <p:sp>
        <p:nvSpPr>
          <p:cNvPr id="7" name="Slide Number Placeholder 11">
            <a:extLst>
              <a:ext uri="{FF2B5EF4-FFF2-40B4-BE49-F238E27FC236}">
                <a16:creationId xmlns:a16="http://schemas.microsoft.com/office/drawing/2014/main" id="{A7C3E5E6-3D65-419E-9CE7-1BEC4CB37EA2}"/>
              </a:ext>
            </a:extLst>
          </p:cNvPr>
          <p:cNvSpPr>
            <a:spLocks noGrp="1"/>
          </p:cNvSpPr>
          <p:nvPr>
            <p:ph type="sldNum" sz="quarter" idx="4"/>
          </p:nvPr>
        </p:nvSpPr>
        <p:spPr>
          <a:xfrm>
            <a:off x="11241025" y="6153912"/>
            <a:ext cx="502920" cy="502920"/>
          </a:xfrm>
        </p:spPr>
        <p:txBody>
          <a:bodyPr tIns="180000" bIns="180000"/>
          <a:lstStyle>
            <a:lvl1pPr algn="r">
              <a:defRPr/>
            </a:lvl1pPr>
          </a:lstStyle>
          <a:p>
            <a:fld id="{0D309695-DEC3-40DA-9DF5-330280C9D0E8}" type="slidenum">
              <a:rPr lang="en-US" smtClean="0"/>
              <a:pPr/>
              <a:t>‹#›</a:t>
            </a:fld>
            <a:endParaRPr lang="en-US" dirty="0"/>
          </a:p>
        </p:txBody>
      </p:sp>
    </p:spTree>
    <p:extLst>
      <p:ext uri="{BB962C8B-B14F-4D97-AF65-F5344CB8AC3E}">
        <p14:creationId xmlns:p14="http://schemas.microsoft.com/office/powerpoint/2010/main" val="38144412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80307A1A-4AC6-459C-9531-704CF376725C}"/>
              </a:ext>
              <a:ext uri="{C183D7F6-B498-43B3-948B-1728B52AA6E4}">
                <adec:decorative xmlns:adec="http://schemas.microsoft.com/office/drawing/2017/decorative" val="1"/>
              </a:ext>
            </a:extLst>
          </p:cNvPr>
          <p:cNvCxnSpPr/>
          <p:nvPr userDrawn="1"/>
        </p:nvCxnSpPr>
        <p:spPr>
          <a:xfrm>
            <a:off x="7527600" y="450000"/>
            <a:ext cx="0" cy="596520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44D2BF6B-AD6F-4BC9-B5A6-BC7741CD0374}"/>
              </a:ext>
            </a:extLst>
          </p:cNvPr>
          <p:cNvSpPr>
            <a:spLocks noGrp="1"/>
          </p:cNvSpPr>
          <p:nvPr>
            <p:ph type="title" hasCustomPrompt="1"/>
          </p:nvPr>
        </p:nvSpPr>
        <p:spPr>
          <a:xfrm>
            <a:off x="447675" y="227011"/>
            <a:ext cx="6860946" cy="2954337"/>
          </a:xfrm>
        </p:spPr>
        <p:txBody>
          <a:bodyPr>
            <a:normAutofit/>
          </a:bodyPr>
          <a:lstStyle>
            <a:lvl1pPr>
              <a:spcBef>
                <a:spcPts val="1000"/>
              </a:spcBef>
              <a:defRPr sz="4400">
                <a:solidFill>
                  <a:schemeClr val="tx1"/>
                </a:solidFill>
              </a:defRPr>
            </a:lvl1pPr>
          </a:lstStyle>
          <a:p>
            <a:r>
              <a:rPr lang="en-US" dirty="0"/>
              <a:t>Click to add title</a:t>
            </a:r>
          </a:p>
        </p:txBody>
      </p:sp>
      <p:sp>
        <p:nvSpPr>
          <p:cNvPr id="15" name="Picture Placeholder 11">
            <a:extLst>
              <a:ext uri="{FF2B5EF4-FFF2-40B4-BE49-F238E27FC236}">
                <a16:creationId xmlns:a16="http://schemas.microsoft.com/office/drawing/2014/main" id="{8FB06AF1-CFEB-40E6-A617-E9CA5CF8B66D}"/>
              </a:ext>
            </a:extLst>
          </p:cNvPr>
          <p:cNvSpPr>
            <a:spLocks noGrp="1"/>
          </p:cNvSpPr>
          <p:nvPr>
            <p:ph type="pic" sz="quarter" idx="10" hasCustomPrompt="1"/>
          </p:nvPr>
        </p:nvSpPr>
        <p:spPr>
          <a:xfrm>
            <a:off x="447675" y="3643313"/>
            <a:ext cx="3227388" cy="2771775"/>
          </a:xfrm>
        </p:spPr>
        <p:txBody>
          <a:bodyPr/>
          <a:lstStyle>
            <a:lvl1pPr marL="1944" indent="0" algn="ctr">
              <a:buNone/>
              <a:defRPr/>
            </a:lvl1pPr>
          </a:lstStyle>
          <a:p>
            <a:r>
              <a:rPr lang="en-US" dirty="0"/>
              <a:t>Insert photo here</a:t>
            </a:r>
          </a:p>
        </p:txBody>
      </p:sp>
      <p:sp>
        <p:nvSpPr>
          <p:cNvPr id="16" name="Picture Placeholder 13">
            <a:extLst>
              <a:ext uri="{FF2B5EF4-FFF2-40B4-BE49-F238E27FC236}">
                <a16:creationId xmlns:a16="http://schemas.microsoft.com/office/drawing/2014/main" id="{62D71E4C-2705-4622-887B-1F1262DB9127}"/>
              </a:ext>
            </a:extLst>
          </p:cNvPr>
          <p:cNvSpPr>
            <a:spLocks noGrp="1"/>
          </p:cNvSpPr>
          <p:nvPr>
            <p:ph type="pic" sz="quarter" idx="11" hasCustomPrompt="1"/>
          </p:nvPr>
        </p:nvSpPr>
        <p:spPr>
          <a:xfrm>
            <a:off x="3849688" y="3643313"/>
            <a:ext cx="3233737" cy="2771775"/>
          </a:xfrm>
        </p:spPr>
        <p:txBody>
          <a:bodyPr/>
          <a:lstStyle>
            <a:lvl1pPr marL="1944" indent="0" algn="ctr">
              <a:buNone/>
              <a:defRPr/>
            </a:lvl1pPr>
          </a:lstStyle>
          <a:p>
            <a:r>
              <a:rPr lang="en-US" dirty="0"/>
              <a:t>Insert photo here</a:t>
            </a:r>
          </a:p>
        </p:txBody>
      </p:sp>
      <p:sp>
        <p:nvSpPr>
          <p:cNvPr id="7" name="Content Placeholder 2">
            <a:extLst>
              <a:ext uri="{FF2B5EF4-FFF2-40B4-BE49-F238E27FC236}">
                <a16:creationId xmlns:a16="http://schemas.microsoft.com/office/drawing/2014/main" id="{5431B6C7-1096-4AD3-9D48-AA45F0B2185D}"/>
              </a:ext>
            </a:extLst>
          </p:cNvPr>
          <p:cNvSpPr>
            <a:spLocks noGrp="1"/>
          </p:cNvSpPr>
          <p:nvPr>
            <p:ph idx="1"/>
          </p:nvPr>
        </p:nvSpPr>
        <p:spPr>
          <a:xfrm>
            <a:off x="7966800" y="383764"/>
            <a:ext cx="3312000" cy="6031435"/>
          </a:xfrm>
        </p:spPr>
        <p:txBody>
          <a:bodyPr>
            <a:normAutofit/>
          </a:bodyPr>
          <a:lstStyle>
            <a:lvl1pPr>
              <a:lnSpc>
                <a:spcPct val="100000"/>
              </a:lnSpc>
              <a:defRPr sz="2400"/>
            </a:lvl1pPr>
          </a:lstStyle>
          <a:p>
            <a:pPr lvl="0"/>
            <a:r>
              <a:rPr lang="en-US"/>
              <a:t>Click to edit Master text styles</a:t>
            </a:r>
          </a:p>
        </p:txBody>
      </p:sp>
      <p:sp>
        <p:nvSpPr>
          <p:cNvPr id="9" name="Date Placeholder 9">
            <a:extLst>
              <a:ext uri="{FF2B5EF4-FFF2-40B4-BE49-F238E27FC236}">
                <a16:creationId xmlns:a16="http://schemas.microsoft.com/office/drawing/2014/main" id="{3C3DC7A9-2932-431E-8EC0-CFA4B2CF6493}"/>
              </a:ext>
            </a:extLst>
          </p:cNvPr>
          <p:cNvSpPr>
            <a:spLocks noGrp="1"/>
          </p:cNvSpPr>
          <p:nvPr>
            <p:ph type="dt" sz="half" idx="2"/>
          </p:nvPr>
        </p:nvSpPr>
        <p:spPr>
          <a:xfrm rot="5400000">
            <a:off x="10299675" y="1584976"/>
            <a:ext cx="2772000" cy="502920"/>
          </a:xfrm>
        </p:spPr>
        <p:txBody>
          <a:bodyPr tIns="180000" rIns="180000" bIns="180000"/>
          <a:lstStyle>
            <a:lvl1pPr>
              <a:defRPr/>
            </a:lvl1pPr>
          </a:lstStyle>
          <a:p>
            <a:r>
              <a:rPr lang="en-US"/>
              <a:t>2/2/20XX</a:t>
            </a:r>
            <a:endParaRPr lang="en-US" dirty="0"/>
          </a:p>
        </p:txBody>
      </p:sp>
      <p:sp>
        <p:nvSpPr>
          <p:cNvPr id="8" name="Footer Placeholder 10">
            <a:extLst>
              <a:ext uri="{FF2B5EF4-FFF2-40B4-BE49-F238E27FC236}">
                <a16:creationId xmlns:a16="http://schemas.microsoft.com/office/drawing/2014/main" id="{A97579B5-432F-4A2F-A65A-D2FACF71A351}"/>
              </a:ext>
            </a:extLst>
          </p:cNvPr>
          <p:cNvSpPr>
            <a:spLocks noGrp="1"/>
          </p:cNvSpPr>
          <p:nvPr>
            <p:ph type="ftr" sz="quarter" idx="3"/>
          </p:nvPr>
        </p:nvSpPr>
        <p:spPr>
          <a:xfrm rot="5400000">
            <a:off x="10216875" y="4439775"/>
            <a:ext cx="2937600" cy="502920"/>
          </a:xfrm>
        </p:spPr>
        <p:txBody>
          <a:bodyPr tIns="180000" rIns="180000" bIns="180000"/>
          <a:lstStyle/>
          <a:p>
            <a:r>
              <a:rPr lang="en-US" spc="200" dirty="0"/>
              <a:t>PRESENTATION TITLE</a:t>
            </a:r>
          </a:p>
        </p:txBody>
      </p:sp>
      <p:sp>
        <p:nvSpPr>
          <p:cNvPr id="14" name="Slide Number Placeholder 11">
            <a:extLst>
              <a:ext uri="{FF2B5EF4-FFF2-40B4-BE49-F238E27FC236}">
                <a16:creationId xmlns:a16="http://schemas.microsoft.com/office/drawing/2014/main" id="{F320B19E-E872-42A8-AA5D-7F84287BD009}"/>
              </a:ext>
            </a:extLst>
          </p:cNvPr>
          <p:cNvSpPr>
            <a:spLocks noGrp="1"/>
          </p:cNvSpPr>
          <p:nvPr>
            <p:ph type="sldNum" sz="quarter" idx="4"/>
          </p:nvPr>
        </p:nvSpPr>
        <p:spPr>
          <a:xfrm>
            <a:off x="11241025" y="6153912"/>
            <a:ext cx="502920" cy="502920"/>
          </a:xfrm>
        </p:spPr>
        <p:txBody>
          <a:bodyPr tIns="180000" bIns="180000"/>
          <a:lstStyle>
            <a:lvl1pPr algn="r">
              <a:defRPr/>
            </a:lvl1pPr>
          </a:lstStyle>
          <a:p>
            <a:fld id="{0D309695-DEC3-40DA-9DF5-330280C9D0E8}" type="slidenum">
              <a:rPr lang="en-US" smtClean="0"/>
              <a:pPr/>
              <a:t>‹#›</a:t>
            </a:fld>
            <a:endParaRPr lang="en-US" dirty="0"/>
          </a:p>
        </p:txBody>
      </p:sp>
    </p:spTree>
    <p:extLst>
      <p:ext uri="{BB962C8B-B14F-4D97-AF65-F5344CB8AC3E}">
        <p14:creationId xmlns:p14="http://schemas.microsoft.com/office/powerpoint/2010/main" val="13029746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451A3404-D5A9-4BC5-A2B8-5BC25368212D}"/>
              </a:ext>
            </a:extLst>
          </p:cNvPr>
          <p:cNvSpPr>
            <a:spLocks noGrp="1"/>
          </p:cNvSpPr>
          <p:nvPr>
            <p:ph type="title"/>
          </p:nvPr>
        </p:nvSpPr>
        <p:spPr>
          <a:xfrm>
            <a:off x="448056" y="388800"/>
            <a:ext cx="5432044" cy="860400"/>
          </a:xfrm>
        </p:spPr>
        <p:txBody>
          <a:bodyPr anchor="b" anchorCtr="0">
            <a:normAutofit/>
          </a:bodyPr>
          <a:lstStyle>
            <a:lvl1pPr>
              <a:defRPr sz="4400"/>
            </a:lvl1pPr>
          </a:lstStyle>
          <a:p>
            <a:r>
              <a:rPr lang="en-US"/>
              <a:t>Click to edit Master title style</a:t>
            </a:r>
            <a:endParaRPr lang="en-US" dirty="0"/>
          </a:p>
        </p:txBody>
      </p:sp>
      <p:cxnSp>
        <p:nvCxnSpPr>
          <p:cNvPr id="4" name="Straight Connector 3">
            <a:extLst>
              <a:ext uri="{FF2B5EF4-FFF2-40B4-BE49-F238E27FC236}">
                <a16:creationId xmlns:a16="http://schemas.microsoft.com/office/drawing/2014/main" id="{B4BD8583-3FBE-444A-9F7E-DF7C6578E8D4}"/>
              </a:ext>
              <a:ext uri="{C183D7F6-B498-43B3-948B-1728B52AA6E4}">
                <adec:decorative xmlns:adec="http://schemas.microsoft.com/office/drawing/2017/decorative" val="1"/>
              </a:ext>
            </a:extLst>
          </p:cNvPr>
          <p:cNvCxnSpPr>
            <a:cxnSpLocks/>
          </p:cNvCxnSpPr>
          <p:nvPr userDrawn="1"/>
        </p:nvCxnSpPr>
        <p:spPr>
          <a:xfrm>
            <a:off x="450000" y="1609200"/>
            <a:ext cx="5434694"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5" name="Content Placeholder 2">
            <a:extLst>
              <a:ext uri="{FF2B5EF4-FFF2-40B4-BE49-F238E27FC236}">
                <a16:creationId xmlns:a16="http://schemas.microsoft.com/office/drawing/2014/main" id="{74F115DF-54F8-4335-86CC-1875CD745008}"/>
              </a:ext>
            </a:extLst>
          </p:cNvPr>
          <p:cNvSpPr>
            <a:spLocks noGrp="1"/>
          </p:cNvSpPr>
          <p:nvPr>
            <p:ph idx="1"/>
          </p:nvPr>
        </p:nvSpPr>
        <p:spPr>
          <a:xfrm>
            <a:off x="448056" y="1944000"/>
            <a:ext cx="5432044" cy="4006800"/>
          </a:xfrm>
        </p:spPr>
        <p:txBody>
          <a:bodyPr>
            <a:normAutofit/>
          </a:bodyPr>
          <a:lstStyle>
            <a:lvl1pPr marL="1944" indent="0">
              <a:lnSpc>
                <a:spcPct val="100000"/>
              </a:lnSpc>
              <a:buNone/>
              <a:defRPr/>
            </a:lvl1pPr>
          </a:lstStyle>
          <a:p>
            <a:pPr lvl="0"/>
            <a:r>
              <a:rPr lang="en-US"/>
              <a:t>Click to edit Master text styles</a:t>
            </a:r>
          </a:p>
        </p:txBody>
      </p:sp>
      <p:sp>
        <p:nvSpPr>
          <p:cNvPr id="12" name="Picture Placeholder 10">
            <a:extLst>
              <a:ext uri="{FF2B5EF4-FFF2-40B4-BE49-F238E27FC236}">
                <a16:creationId xmlns:a16="http://schemas.microsoft.com/office/drawing/2014/main" id="{45F81656-BF34-4B85-ACD5-BFAE781919DA}"/>
              </a:ext>
            </a:extLst>
          </p:cNvPr>
          <p:cNvSpPr>
            <a:spLocks noGrp="1"/>
          </p:cNvSpPr>
          <p:nvPr>
            <p:ph type="pic" sz="quarter" idx="10" hasCustomPrompt="1"/>
          </p:nvPr>
        </p:nvSpPr>
        <p:spPr>
          <a:xfrm>
            <a:off x="6307138" y="449263"/>
            <a:ext cx="5432425" cy="5502275"/>
          </a:xfrm>
        </p:spPr>
        <p:txBody>
          <a:bodyPr/>
          <a:lstStyle>
            <a:lvl1pPr marL="1944" indent="0" algn="ctr">
              <a:buNone/>
              <a:defRPr/>
            </a:lvl1pPr>
          </a:lstStyle>
          <a:p>
            <a:r>
              <a:rPr lang="en-US" dirty="0"/>
              <a:t>Insert photo here</a:t>
            </a:r>
          </a:p>
        </p:txBody>
      </p:sp>
      <p:sp>
        <p:nvSpPr>
          <p:cNvPr id="7" name="Date Placeholder 5">
            <a:extLst>
              <a:ext uri="{FF2B5EF4-FFF2-40B4-BE49-F238E27FC236}">
                <a16:creationId xmlns:a16="http://schemas.microsoft.com/office/drawing/2014/main" id="{C54CC99A-1CCA-4711-9007-627C736BDDAB}"/>
              </a:ext>
            </a:extLst>
          </p:cNvPr>
          <p:cNvSpPr>
            <a:spLocks noGrp="1"/>
          </p:cNvSpPr>
          <p:nvPr>
            <p:ph type="dt" sz="half" idx="2"/>
          </p:nvPr>
        </p:nvSpPr>
        <p:spPr>
          <a:xfrm>
            <a:off x="442912" y="6152968"/>
            <a:ext cx="3457576" cy="502920"/>
          </a:xfrm>
        </p:spPr>
        <p:txBody>
          <a:bodyPr/>
          <a:lstStyle>
            <a:lvl1pPr>
              <a:defRPr/>
            </a:lvl1pPr>
          </a:lstStyle>
          <a:p>
            <a:r>
              <a:rPr lang="en-US"/>
              <a:t>2/2/20XX</a:t>
            </a:r>
            <a:endParaRPr lang="en-US" dirty="0"/>
          </a:p>
        </p:txBody>
      </p:sp>
      <p:sp>
        <p:nvSpPr>
          <p:cNvPr id="8" name="Footer Placeholder 3">
            <a:extLst>
              <a:ext uri="{FF2B5EF4-FFF2-40B4-BE49-F238E27FC236}">
                <a16:creationId xmlns:a16="http://schemas.microsoft.com/office/drawing/2014/main" id="{E513F610-B150-40E5-A881-4F4F842123BF}"/>
              </a:ext>
            </a:extLst>
          </p:cNvPr>
          <p:cNvSpPr>
            <a:spLocks noGrp="1"/>
          </p:cNvSpPr>
          <p:nvPr>
            <p:ph type="ftr" sz="quarter" idx="3"/>
          </p:nvPr>
        </p:nvSpPr>
        <p:spPr>
          <a:xfrm>
            <a:off x="4370832" y="6153912"/>
            <a:ext cx="5397056" cy="502920"/>
          </a:xfrm>
        </p:spPr>
        <p:txBody>
          <a:bodyPr/>
          <a:lstStyle>
            <a:lvl1pPr>
              <a:defRPr/>
            </a:lvl1pPr>
          </a:lstStyle>
          <a:p>
            <a:r>
              <a:rPr lang="en-US" dirty="0"/>
              <a:t>PRESENTATION TITLE</a:t>
            </a:r>
          </a:p>
        </p:txBody>
      </p:sp>
      <p:sp>
        <p:nvSpPr>
          <p:cNvPr id="13" name="Slide Number Placeholder 11">
            <a:extLst>
              <a:ext uri="{FF2B5EF4-FFF2-40B4-BE49-F238E27FC236}">
                <a16:creationId xmlns:a16="http://schemas.microsoft.com/office/drawing/2014/main" id="{9C7D98EF-127D-4092-9E0B-82F254B113F7}"/>
              </a:ext>
            </a:extLst>
          </p:cNvPr>
          <p:cNvSpPr>
            <a:spLocks noGrp="1"/>
          </p:cNvSpPr>
          <p:nvPr>
            <p:ph type="sldNum" sz="quarter" idx="4"/>
          </p:nvPr>
        </p:nvSpPr>
        <p:spPr>
          <a:xfrm>
            <a:off x="11241025" y="6153912"/>
            <a:ext cx="502920" cy="502920"/>
          </a:xfrm>
        </p:spPr>
        <p:txBody>
          <a:bodyPr tIns="180000" bIns="180000"/>
          <a:lstStyle>
            <a:lvl1pPr algn="r">
              <a:defRPr/>
            </a:lvl1pPr>
          </a:lstStyle>
          <a:p>
            <a:fld id="{0D309695-DEC3-40DA-9DF5-330280C9D0E8}" type="slidenum">
              <a:rPr lang="en-US" smtClean="0"/>
              <a:pPr/>
              <a:t>‹#›</a:t>
            </a:fld>
            <a:endParaRPr lang="en-US" dirty="0"/>
          </a:p>
        </p:txBody>
      </p:sp>
    </p:spTree>
    <p:extLst>
      <p:ext uri="{BB962C8B-B14F-4D97-AF65-F5344CB8AC3E}">
        <p14:creationId xmlns:p14="http://schemas.microsoft.com/office/powerpoint/2010/main" val="4083616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10" name="Title 6">
            <a:extLst>
              <a:ext uri="{FF2B5EF4-FFF2-40B4-BE49-F238E27FC236}">
                <a16:creationId xmlns:a16="http://schemas.microsoft.com/office/drawing/2014/main" id="{8F9B17DB-D85A-4B5F-A44F-4BAD5975CB0B}"/>
              </a:ext>
            </a:extLst>
          </p:cNvPr>
          <p:cNvSpPr>
            <a:spLocks noGrp="1"/>
          </p:cNvSpPr>
          <p:nvPr>
            <p:ph type="ctrTitle"/>
          </p:nvPr>
        </p:nvSpPr>
        <p:spPr>
          <a:xfrm>
            <a:off x="4385412" y="448056"/>
            <a:ext cx="7355484" cy="3401568"/>
          </a:xfrm>
        </p:spPr>
        <p:txBody>
          <a:bodyPr>
            <a:normAutofit/>
          </a:bodyPr>
          <a:lstStyle>
            <a:lvl1pPr>
              <a:defRPr sz="4400"/>
            </a:lvl1pPr>
          </a:lstStyle>
          <a:p>
            <a:r>
              <a:rPr lang="en-US"/>
              <a:t>Click to edit Master title style</a:t>
            </a:r>
            <a:endParaRPr lang="en-US" dirty="0"/>
          </a:p>
        </p:txBody>
      </p:sp>
      <p:sp>
        <p:nvSpPr>
          <p:cNvPr id="15" name="Subtitle 7">
            <a:extLst>
              <a:ext uri="{FF2B5EF4-FFF2-40B4-BE49-F238E27FC236}">
                <a16:creationId xmlns:a16="http://schemas.microsoft.com/office/drawing/2014/main" id="{4582DBBD-4E7B-4825-A55A-B28211141C4D}"/>
              </a:ext>
            </a:extLst>
          </p:cNvPr>
          <p:cNvSpPr>
            <a:spLocks noGrp="1"/>
          </p:cNvSpPr>
          <p:nvPr>
            <p:ph type="subTitle" idx="1"/>
          </p:nvPr>
        </p:nvSpPr>
        <p:spPr>
          <a:xfrm>
            <a:off x="4385412" y="4471416"/>
            <a:ext cx="7355484" cy="1481328"/>
          </a:xfrm>
        </p:spPr>
        <p:txBody>
          <a:bodyPr>
            <a:normAutofit/>
          </a:bodyPr>
          <a:lstStyle>
            <a:lvl1pPr marL="1944" indent="0">
              <a:buNone/>
              <a:defRPr sz="2400"/>
            </a:lvl1pPr>
          </a:lstStyle>
          <a:p>
            <a:r>
              <a:rPr lang="en-US"/>
              <a:t>Click to edit Master subtitle style</a:t>
            </a:r>
            <a:endParaRPr lang="en-US" dirty="0"/>
          </a:p>
        </p:txBody>
      </p:sp>
      <p:cxnSp>
        <p:nvCxnSpPr>
          <p:cNvPr id="18" name="Straight Connector 17">
            <a:extLst>
              <a:ext uri="{FF2B5EF4-FFF2-40B4-BE49-F238E27FC236}">
                <a16:creationId xmlns:a16="http://schemas.microsoft.com/office/drawing/2014/main" id="{2E7AB31A-4165-4478-8B2E-0C5398550476}"/>
              </a:ext>
              <a:ext uri="{C183D7F6-B498-43B3-948B-1728B52AA6E4}">
                <adec:decorative xmlns:adec="http://schemas.microsoft.com/office/drawing/2017/decorative" val="1"/>
              </a:ext>
            </a:extLst>
          </p:cNvPr>
          <p:cNvCxnSpPr>
            <a:cxnSpLocks/>
          </p:cNvCxnSpPr>
          <p:nvPr userDrawn="1"/>
        </p:nvCxnSpPr>
        <p:spPr>
          <a:xfrm>
            <a:off x="4385412" y="4122000"/>
            <a:ext cx="7380000"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25" name="Picture Placeholder 2">
            <a:extLst>
              <a:ext uri="{FF2B5EF4-FFF2-40B4-BE49-F238E27FC236}">
                <a16:creationId xmlns:a16="http://schemas.microsoft.com/office/drawing/2014/main" id="{E2291097-923C-4C79-A2E1-C0C1C5F94393}"/>
              </a:ext>
            </a:extLst>
          </p:cNvPr>
          <p:cNvSpPr>
            <a:spLocks noGrp="1"/>
          </p:cNvSpPr>
          <p:nvPr>
            <p:ph type="pic" sz="quarter" idx="10" hasCustomPrompt="1"/>
          </p:nvPr>
        </p:nvSpPr>
        <p:spPr>
          <a:xfrm>
            <a:off x="449263" y="447675"/>
            <a:ext cx="3449637" cy="1727200"/>
          </a:xfrm>
        </p:spPr>
        <p:txBody>
          <a:bodyPr/>
          <a:lstStyle>
            <a:lvl1pPr marL="1944" indent="0" algn="ctr">
              <a:buNone/>
              <a:defRPr/>
            </a:lvl1pPr>
          </a:lstStyle>
          <a:p>
            <a:r>
              <a:rPr lang="en-US" dirty="0"/>
              <a:t>Insert photo here</a:t>
            </a:r>
          </a:p>
        </p:txBody>
      </p:sp>
      <p:sp>
        <p:nvSpPr>
          <p:cNvPr id="26" name="Picture Placeholder 4">
            <a:extLst>
              <a:ext uri="{FF2B5EF4-FFF2-40B4-BE49-F238E27FC236}">
                <a16:creationId xmlns:a16="http://schemas.microsoft.com/office/drawing/2014/main" id="{BD63B57D-B7E5-4B5F-BA72-251478B503AA}"/>
              </a:ext>
            </a:extLst>
          </p:cNvPr>
          <p:cNvSpPr>
            <a:spLocks noGrp="1"/>
          </p:cNvSpPr>
          <p:nvPr>
            <p:ph type="pic" sz="quarter" idx="11" hasCustomPrompt="1"/>
          </p:nvPr>
        </p:nvSpPr>
        <p:spPr>
          <a:xfrm>
            <a:off x="449263" y="2354263"/>
            <a:ext cx="3449637" cy="1727200"/>
          </a:xfrm>
        </p:spPr>
        <p:txBody>
          <a:bodyPr/>
          <a:lstStyle>
            <a:lvl1pPr marL="1944" indent="0" algn="ctr">
              <a:buNone/>
              <a:defRPr/>
            </a:lvl1pPr>
          </a:lstStyle>
          <a:p>
            <a:r>
              <a:rPr lang="en-US" dirty="0"/>
              <a:t>Insert photo here</a:t>
            </a:r>
          </a:p>
        </p:txBody>
      </p:sp>
      <p:sp>
        <p:nvSpPr>
          <p:cNvPr id="27" name="Picture Placeholder 6">
            <a:extLst>
              <a:ext uri="{FF2B5EF4-FFF2-40B4-BE49-F238E27FC236}">
                <a16:creationId xmlns:a16="http://schemas.microsoft.com/office/drawing/2014/main" id="{5C8C147E-814C-4008-8C13-0216089EF54B}"/>
              </a:ext>
            </a:extLst>
          </p:cNvPr>
          <p:cNvSpPr>
            <a:spLocks noGrp="1"/>
          </p:cNvSpPr>
          <p:nvPr>
            <p:ph type="pic" sz="quarter" idx="12" hasCustomPrompt="1"/>
          </p:nvPr>
        </p:nvSpPr>
        <p:spPr>
          <a:xfrm>
            <a:off x="449263" y="4260850"/>
            <a:ext cx="3449637" cy="1727200"/>
          </a:xfrm>
        </p:spPr>
        <p:txBody>
          <a:bodyPr/>
          <a:lstStyle>
            <a:lvl1pPr marL="1944" indent="0" algn="ctr">
              <a:buNone/>
              <a:defRPr/>
            </a:lvl1pPr>
          </a:lstStyle>
          <a:p>
            <a:r>
              <a:rPr lang="en-US" dirty="0"/>
              <a:t>Insert photo here</a:t>
            </a:r>
          </a:p>
        </p:txBody>
      </p:sp>
    </p:spTree>
    <p:extLst>
      <p:ext uri="{BB962C8B-B14F-4D97-AF65-F5344CB8AC3E}">
        <p14:creationId xmlns:p14="http://schemas.microsoft.com/office/powerpoint/2010/main" val="13654090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6C472BA8-C86A-4A3E-BDE2-5B103B418B09}"/>
              </a:ext>
              <a:ext uri="{C183D7F6-B498-43B3-948B-1728B52AA6E4}">
                <adec:decorative xmlns:adec="http://schemas.microsoft.com/office/drawing/2017/decorative" val="1"/>
              </a:ext>
            </a:extLst>
          </p:cNvPr>
          <p:cNvCxnSpPr>
            <a:cxnSpLocks/>
          </p:cNvCxnSpPr>
          <p:nvPr userDrawn="1"/>
        </p:nvCxnSpPr>
        <p:spPr>
          <a:xfrm>
            <a:off x="449400" y="1609200"/>
            <a:ext cx="11293200"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A4C7BB06-8210-4B65-AD12-157991E7E36A}"/>
              </a:ext>
            </a:extLst>
          </p:cNvPr>
          <p:cNvSpPr>
            <a:spLocks noGrp="1"/>
          </p:cNvSpPr>
          <p:nvPr>
            <p:ph type="title" hasCustomPrompt="1"/>
          </p:nvPr>
        </p:nvSpPr>
        <p:spPr>
          <a:xfrm>
            <a:off x="437626" y="206916"/>
            <a:ext cx="11293199" cy="1026572"/>
          </a:xfrm>
        </p:spPr>
        <p:txBody>
          <a:bodyPr anchor="ctr">
            <a:normAutofit/>
          </a:bodyPr>
          <a:lstStyle>
            <a:lvl1pPr>
              <a:spcBef>
                <a:spcPts val="1000"/>
              </a:spcBef>
              <a:defRPr sz="4400">
                <a:solidFill>
                  <a:schemeClr val="tx1"/>
                </a:solidFill>
              </a:defRPr>
            </a:lvl1pPr>
          </a:lstStyle>
          <a:p>
            <a:r>
              <a:rPr lang="en-US" dirty="0"/>
              <a:t>Click to add title</a:t>
            </a:r>
          </a:p>
        </p:txBody>
      </p:sp>
      <p:sp>
        <p:nvSpPr>
          <p:cNvPr id="3" name="Content Placeholder 2">
            <a:extLst>
              <a:ext uri="{FF2B5EF4-FFF2-40B4-BE49-F238E27FC236}">
                <a16:creationId xmlns:a16="http://schemas.microsoft.com/office/drawing/2014/main" id="{3703CE44-6F04-4B27-8C13-AD0131E9211D}"/>
              </a:ext>
            </a:extLst>
          </p:cNvPr>
          <p:cNvSpPr>
            <a:spLocks noGrp="1"/>
          </p:cNvSpPr>
          <p:nvPr>
            <p:ph sz="quarter" idx="11" hasCustomPrompt="1"/>
          </p:nvPr>
        </p:nvSpPr>
        <p:spPr>
          <a:xfrm>
            <a:off x="436563" y="2017713"/>
            <a:ext cx="11312525" cy="3906837"/>
          </a:xfrm>
        </p:spPr>
        <p:txBody>
          <a:bodyPr>
            <a:normAutofit/>
          </a:bodyPr>
          <a:lstStyle>
            <a:lvl1pPr marL="1944" indent="0">
              <a:buNone/>
              <a:defRPr sz="1600">
                <a:solidFill>
                  <a:schemeClr val="tx1">
                    <a:alpha val="55000"/>
                  </a:schemeClr>
                </a:solidFill>
              </a:defRPr>
            </a:lvl1pPr>
            <a:lvl2pPr marL="451944" indent="0">
              <a:buNone/>
              <a:defRPr sz="1600">
                <a:solidFill>
                  <a:schemeClr val="tx1">
                    <a:alpha val="55000"/>
                  </a:schemeClr>
                </a:solidFill>
              </a:defRPr>
            </a:lvl2pPr>
            <a:lvl3pPr marL="901944" indent="0">
              <a:buNone/>
              <a:defRPr sz="1600">
                <a:solidFill>
                  <a:schemeClr val="tx1">
                    <a:alpha val="55000"/>
                  </a:schemeClr>
                </a:solidFill>
              </a:defRPr>
            </a:lvl3pPr>
            <a:lvl4pPr marL="1351944" indent="0">
              <a:buNone/>
              <a:defRPr sz="1600">
                <a:solidFill>
                  <a:schemeClr val="tx1">
                    <a:alpha val="55000"/>
                  </a:schemeClr>
                </a:solidFill>
              </a:defRPr>
            </a:lvl4pPr>
            <a:lvl5pPr marL="1801944" indent="0">
              <a:buNone/>
              <a:defRPr sz="1600">
                <a:solidFill>
                  <a:schemeClr val="tx1">
                    <a:alpha val="55000"/>
                  </a:schemeClr>
                </a:solidFill>
              </a:defRPr>
            </a:lvl5pPr>
          </a:lstStyle>
          <a:p>
            <a:pPr lvl="0"/>
            <a:r>
              <a:rPr lang="en-US" dirty="0"/>
              <a:t>Click to add content</a:t>
            </a:r>
          </a:p>
        </p:txBody>
      </p:sp>
      <p:sp>
        <p:nvSpPr>
          <p:cNvPr id="5" name="Date Placeholder 6">
            <a:extLst>
              <a:ext uri="{FF2B5EF4-FFF2-40B4-BE49-F238E27FC236}">
                <a16:creationId xmlns:a16="http://schemas.microsoft.com/office/drawing/2014/main" id="{4D71227A-06F0-4EDB-9BA6-C5AA4D028CFD}"/>
              </a:ext>
            </a:extLst>
          </p:cNvPr>
          <p:cNvSpPr>
            <a:spLocks noGrp="1"/>
          </p:cNvSpPr>
          <p:nvPr>
            <p:ph type="dt" sz="half" idx="2"/>
          </p:nvPr>
        </p:nvSpPr>
        <p:spPr>
          <a:xfrm>
            <a:off x="442912" y="6152968"/>
            <a:ext cx="3457576" cy="502920"/>
          </a:xfrm>
        </p:spPr>
        <p:txBody>
          <a:bodyPr/>
          <a:lstStyle>
            <a:lvl1pPr>
              <a:defRPr/>
            </a:lvl1pPr>
          </a:lstStyle>
          <a:p>
            <a:r>
              <a:rPr lang="en-US"/>
              <a:t>2/2/20XX</a:t>
            </a:r>
            <a:endParaRPr lang="en-US" dirty="0"/>
          </a:p>
        </p:txBody>
      </p:sp>
      <p:sp>
        <p:nvSpPr>
          <p:cNvPr id="6" name="Footer Placeholder 7">
            <a:extLst>
              <a:ext uri="{FF2B5EF4-FFF2-40B4-BE49-F238E27FC236}">
                <a16:creationId xmlns:a16="http://schemas.microsoft.com/office/drawing/2014/main" id="{9F297A86-7B17-452A-9C74-D1F11ACBB1AE}"/>
              </a:ext>
            </a:extLst>
          </p:cNvPr>
          <p:cNvSpPr>
            <a:spLocks noGrp="1"/>
          </p:cNvSpPr>
          <p:nvPr>
            <p:ph type="ftr" sz="quarter" idx="3"/>
          </p:nvPr>
        </p:nvSpPr>
        <p:spPr>
          <a:xfrm>
            <a:off x="4370832" y="6153912"/>
            <a:ext cx="5397056" cy="502920"/>
          </a:xfrm>
        </p:spPr>
        <p:txBody>
          <a:bodyPr/>
          <a:lstStyle>
            <a:lvl1pPr>
              <a:defRPr/>
            </a:lvl1pPr>
          </a:lstStyle>
          <a:p>
            <a:r>
              <a:rPr lang="en-US" dirty="0"/>
              <a:t>PRESENTATION TITLE</a:t>
            </a:r>
          </a:p>
        </p:txBody>
      </p:sp>
      <p:sp>
        <p:nvSpPr>
          <p:cNvPr id="8" name="Slide Number Placeholder 11">
            <a:extLst>
              <a:ext uri="{FF2B5EF4-FFF2-40B4-BE49-F238E27FC236}">
                <a16:creationId xmlns:a16="http://schemas.microsoft.com/office/drawing/2014/main" id="{5A51317C-59B0-4A35-8F79-F4AE3B59E4E9}"/>
              </a:ext>
            </a:extLst>
          </p:cNvPr>
          <p:cNvSpPr>
            <a:spLocks noGrp="1"/>
          </p:cNvSpPr>
          <p:nvPr>
            <p:ph type="sldNum" sz="quarter" idx="4"/>
          </p:nvPr>
        </p:nvSpPr>
        <p:spPr>
          <a:xfrm>
            <a:off x="11241025" y="6153912"/>
            <a:ext cx="502920" cy="502920"/>
          </a:xfrm>
        </p:spPr>
        <p:txBody>
          <a:bodyPr tIns="180000" bIns="180000"/>
          <a:lstStyle>
            <a:lvl1pPr algn="r">
              <a:defRPr/>
            </a:lvl1pPr>
          </a:lstStyle>
          <a:p>
            <a:fld id="{0D309695-DEC3-40DA-9DF5-330280C9D0E8}" type="slidenum">
              <a:rPr lang="en-US" smtClean="0"/>
              <a:pPr/>
              <a:t>‹#›</a:t>
            </a:fld>
            <a:endParaRPr lang="en-US" dirty="0"/>
          </a:p>
        </p:txBody>
      </p:sp>
    </p:spTree>
    <p:extLst>
      <p:ext uri="{BB962C8B-B14F-4D97-AF65-F5344CB8AC3E}">
        <p14:creationId xmlns:p14="http://schemas.microsoft.com/office/powerpoint/2010/main" val="31342939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B32E1050-6C12-4B39-8715-4D547243926E}"/>
              </a:ext>
              <a:ext uri="{C183D7F6-B498-43B3-948B-1728B52AA6E4}">
                <adec:decorative xmlns:adec="http://schemas.microsoft.com/office/drawing/2017/decorative" val="1"/>
              </a:ext>
            </a:extLst>
          </p:cNvPr>
          <p:cNvCxnSpPr>
            <a:cxnSpLocks/>
          </p:cNvCxnSpPr>
          <p:nvPr userDrawn="1"/>
        </p:nvCxnSpPr>
        <p:spPr>
          <a:xfrm>
            <a:off x="449400" y="1609200"/>
            <a:ext cx="11293200"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2" name="Title 1">
            <a:extLst>
              <a:ext uri="{FF2B5EF4-FFF2-40B4-BE49-F238E27FC236}">
                <a16:creationId xmlns:a16="http://schemas.microsoft.com/office/drawing/2014/main" id="{4E513D97-B9A8-4710-A599-E88B1669A73C}"/>
              </a:ext>
            </a:extLst>
          </p:cNvPr>
          <p:cNvSpPr>
            <a:spLocks noGrp="1"/>
          </p:cNvSpPr>
          <p:nvPr>
            <p:ph type="title" hasCustomPrompt="1"/>
          </p:nvPr>
        </p:nvSpPr>
        <p:spPr>
          <a:xfrm>
            <a:off x="437626" y="206916"/>
            <a:ext cx="11311461" cy="1026572"/>
          </a:xfrm>
        </p:spPr>
        <p:txBody>
          <a:bodyPr anchor="ctr">
            <a:normAutofit/>
          </a:bodyPr>
          <a:lstStyle>
            <a:lvl1pPr>
              <a:spcBef>
                <a:spcPts val="1000"/>
              </a:spcBef>
              <a:defRPr sz="4400">
                <a:solidFill>
                  <a:schemeClr val="tx1"/>
                </a:solidFill>
              </a:defRPr>
            </a:lvl1pPr>
          </a:lstStyle>
          <a:p>
            <a:r>
              <a:rPr lang="en-US" dirty="0"/>
              <a:t>Click to add title</a:t>
            </a:r>
          </a:p>
        </p:txBody>
      </p:sp>
      <p:sp>
        <p:nvSpPr>
          <p:cNvPr id="10" name="Content Placeholder 2">
            <a:extLst>
              <a:ext uri="{FF2B5EF4-FFF2-40B4-BE49-F238E27FC236}">
                <a16:creationId xmlns:a16="http://schemas.microsoft.com/office/drawing/2014/main" id="{8E769319-28CA-4E68-8E19-68C73CD16478}"/>
              </a:ext>
            </a:extLst>
          </p:cNvPr>
          <p:cNvSpPr>
            <a:spLocks noGrp="1"/>
          </p:cNvSpPr>
          <p:nvPr>
            <p:ph sz="quarter" idx="11" hasCustomPrompt="1"/>
          </p:nvPr>
        </p:nvSpPr>
        <p:spPr>
          <a:xfrm>
            <a:off x="436563" y="2210546"/>
            <a:ext cx="11312525" cy="3522363"/>
          </a:xfrm>
        </p:spPr>
        <p:txBody>
          <a:bodyPr>
            <a:normAutofit/>
          </a:bodyPr>
          <a:lstStyle>
            <a:lvl1pPr marL="1944" indent="0">
              <a:buNone/>
              <a:defRPr sz="1600">
                <a:solidFill>
                  <a:schemeClr val="tx1">
                    <a:alpha val="55000"/>
                  </a:schemeClr>
                </a:solidFill>
              </a:defRPr>
            </a:lvl1pPr>
            <a:lvl2pPr marL="451944" indent="0">
              <a:buNone/>
              <a:defRPr sz="1600">
                <a:solidFill>
                  <a:schemeClr val="tx1">
                    <a:alpha val="55000"/>
                  </a:schemeClr>
                </a:solidFill>
              </a:defRPr>
            </a:lvl2pPr>
            <a:lvl3pPr marL="901944" indent="0">
              <a:buNone/>
              <a:defRPr sz="1600">
                <a:solidFill>
                  <a:schemeClr val="tx1">
                    <a:alpha val="55000"/>
                  </a:schemeClr>
                </a:solidFill>
              </a:defRPr>
            </a:lvl3pPr>
            <a:lvl4pPr marL="1351944" indent="0">
              <a:buNone/>
              <a:defRPr sz="1600">
                <a:solidFill>
                  <a:schemeClr val="tx1">
                    <a:alpha val="55000"/>
                  </a:schemeClr>
                </a:solidFill>
              </a:defRPr>
            </a:lvl4pPr>
            <a:lvl5pPr marL="1801944" indent="0">
              <a:buNone/>
              <a:defRPr sz="1600">
                <a:solidFill>
                  <a:schemeClr val="tx1">
                    <a:alpha val="55000"/>
                  </a:schemeClr>
                </a:solidFill>
              </a:defRPr>
            </a:lvl5pPr>
          </a:lstStyle>
          <a:p>
            <a:pPr lvl="0"/>
            <a:r>
              <a:rPr lang="en-US" dirty="0"/>
              <a:t>Click to add content</a:t>
            </a:r>
          </a:p>
        </p:txBody>
      </p:sp>
      <p:sp>
        <p:nvSpPr>
          <p:cNvPr id="3" name="Date Placeholder 6">
            <a:extLst>
              <a:ext uri="{FF2B5EF4-FFF2-40B4-BE49-F238E27FC236}">
                <a16:creationId xmlns:a16="http://schemas.microsoft.com/office/drawing/2014/main" id="{7EBC5E34-0C82-438C-B5D6-3C1B0209B2C0}"/>
              </a:ext>
            </a:extLst>
          </p:cNvPr>
          <p:cNvSpPr>
            <a:spLocks noGrp="1"/>
          </p:cNvSpPr>
          <p:nvPr>
            <p:ph type="dt" sz="half" idx="2"/>
          </p:nvPr>
        </p:nvSpPr>
        <p:spPr>
          <a:xfrm>
            <a:off x="442912" y="6152968"/>
            <a:ext cx="3457576" cy="502920"/>
          </a:xfrm>
        </p:spPr>
        <p:txBody>
          <a:bodyPr/>
          <a:lstStyle>
            <a:lvl1pPr>
              <a:defRPr/>
            </a:lvl1pPr>
          </a:lstStyle>
          <a:p>
            <a:r>
              <a:rPr lang="en-US"/>
              <a:t>2/2/20XX</a:t>
            </a:r>
            <a:endParaRPr lang="en-US" dirty="0"/>
          </a:p>
        </p:txBody>
      </p:sp>
      <p:sp>
        <p:nvSpPr>
          <p:cNvPr id="4" name="Footer Placeholder 7">
            <a:extLst>
              <a:ext uri="{FF2B5EF4-FFF2-40B4-BE49-F238E27FC236}">
                <a16:creationId xmlns:a16="http://schemas.microsoft.com/office/drawing/2014/main" id="{0BDEB4F1-6670-45BB-B9CB-C99C1EDB76C9}"/>
              </a:ext>
            </a:extLst>
          </p:cNvPr>
          <p:cNvSpPr>
            <a:spLocks noGrp="1"/>
          </p:cNvSpPr>
          <p:nvPr>
            <p:ph type="ftr" sz="quarter" idx="3"/>
          </p:nvPr>
        </p:nvSpPr>
        <p:spPr>
          <a:xfrm>
            <a:off x="4370832" y="6153912"/>
            <a:ext cx="5397056" cy="502920"/>
          </a:xfrm>
        </p:spPr>
        <p:txBody>
          <a:bodyPr/>
          <a:lstStyle>
            <a:lvl1pPr>
              <a:defRPr/>
            </a:lvl1pPr>
          </a:lstStyle>
          <a:p>
            <a:r>
              <a:rPr lang="en-US" dirty="0"/>
              <a:t>PRESENTATION TITLE</a:t>
            </a:r>
          </a:p>
        </p:txBody>
      </p:sp>
      <p:sp>
        <p:nvSpPr>
          <p:cNvPr id="8" name="Slide Number Placeholder 11">
            <a:extLst>
              <a:ext uri="{FF2B5EF4-FFF2-40B4-BE49-F238E27FC236}">
                <a16:creationId xmlns:a16="http://schemas.microsoft.com/office/drawing/2014/main" id="{1930349C-8BE0-47EA-B0BA-1F8A839CCB44}"/>
              </a:ext>
            </a:extLst>
          </p:cNvPr>
          <p:cNvSpPr>
            <a:spLocks noGrp="1"/>
          </p:cNvSpPr>
          <p:nvPr>
            <p:ph type="sldNum" sz="quarter" idx="4"/>
          </p:nvPr>
        </p:nvSpPr>
        <p:spPr>
          <a:xfrm>
            <a:off x="11241025" y="6153912"/>
            <a:ext cx="502920" cy="502920"/>
          </a:xfrm>
        </p:spPr>
        <p:txBody>
          <a:bodyPr tIns="180000" bIns="180000"/>
          <a:lstStyle>
            <a:lvl1pPr algn="r">
              <a:defRPr/>
            </a:lvl1pPr>
          </a:lstStyle>
          <a:p>
            <a:fld id="{0D309695-DEC3-40DA-9DF5-330280C9D0E8}" type="slidenum">
              <a:rPr lang="en-US" smtClean="0"/>
              <a:pPr/>
              <a:t>‹#›</a:t>
            </a:fld>
            <a:endParaRPr lang="en-US" dirty="0"/>
          </a:p>
        </p:txBody>
      </p:sp>
    </p:spTree>
    <p:extLst>
      <p:ext uri="{BB962C8B-B14F-4D97-AF65-F5344CB8AC3E}">
        <p14:creationId xmlns:p14="http://schemas.microsoft.com/office/powerpoint/2010/main" val="1797781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5" name="Picture Placeholder 7">
            <a:extLst>
              <a:ext uri="{FF2B5EF4-FFF2-40B4-BE49-F238E27FC236}">
                <a16:creationId xmlns:a16="http://schemas.microsoft.com/office/drawing/2014/main" id="{5BE7201D-E29D-4C0F-8BDA-C31C7AD21FF9}"/>
              </a:ext>
            </a:extLst>
          </p:cNvPr>
          <p:cNvSpPr>
            <a:spLocks noGrp="1"/>
          </p:cNvSpPr>
          <p:nvPr>
            <p:ph type="pic" sz="quarter" idx="13" hasCustomPrompt="1"/>
          </p:nvPr>
        </p:nvSpPr>
        <p:spPr>
          <a:xfrm>
            <a:off x="0" y="0"/>
            <a:ext cx="12192000" cy="5949950"/>
          </a:xfrm>
          <a:solidFill>
            <a:schemeClr val="accent6">
              <a:lumMod val="40000"/>
              <a:lumOff val="60000"/>
            </a:schemeClr>
          </a:solidFill>
        </p:spPr>
        <p:txBody>
          <a:bodyPr anchor="ctr"/>
          <a:lstStyle>
            <a:lvl1pPr marL="1944" indent="0" algn="ctr">
              <a:buNone/>
              <a:defRPr/>
            </a:lvl1pPr>
          </a:lstStyle>
          <a:p>
            <a:r>
              <a:rPr lang="en-US" dirty="0"/>
              <a:t>Insert photo here</a:t>
            </a:r>
          </a:p>
        </p:txBody>
      </p:sp>
      <p:sp>
        <p:nvSpPr>
          <p:cNvPr id="6" name="Title 5">
            <a:extLst>
              <a:ext uri="{FF2B5EF4-FFF2-40B4-BE49-F238E27FC236}">
                <a16:creationId xmlns:a16="http://schemas.microsoft.com/office/drawing/2014/main" id="{5D76D068-9B81-43EB-8EF6-14A14B932F04}"/>
              </a:ext>
            </a:extLst>
          </p:cNvPr>
          <p:cNvSpPr>
            <a:spLocks noGrp="1"/>
          </p:cNvSpPr>
          <p:nvPr>
            <p:ph type="title"/>
          </p:nvPr>
        </p:nvSpPr>
        <p:spPr>
          <a:xfrm>
            <a:off x="6435830" y="388800"/>
            <a:ext cx="5314209" cy="4293732"/>
          </a:xfrm>
        </p:spPr>
        <p:txBody>
          <a:bodyPr anchor="t">
            <a:normAutofit/>
          </a:bodyPr>
          <a:lstStyle>
            <a:lvl1pPr algn="r">
              <a:lnSpc>
                <a:spcPct val="140000"/>
              </a:lnSpc>
              <a:spcBef>
                <a:spcPts val="1000"/>
              </a:spcBef>
              <a:defRPr sz="4800">
                <a:solidFill>
                  <a:schemeClr val="accent4"/>
                </a:solidFill>
              </a:defRPr>
            </a:lvl1pPr>
          </a:lstStyle>
          <a:p>
            <a:r>
              <a:rPr lang="en-US"/>
              <a:t>Click to edit Master title style</a:t>
            </a:r>
            <a:endParaRPr lang="en-US" dirty="0"/>
          </a:p>
        </p:txBody>
      </p:sp>
      <p:sp>
        <p:nvSpPr>
          <p:cNvPr id="13" name="Text Placeholder 9">
            <a:extLst>
              <a:ext uri="{FF2B5EF4-FFF2-40B4-BE49-F238E27FC236}">
                <a16:creationId xmlns:a16="http://schemas.microsoft.com/office/drawing/2014/main" id="{86ACD1FC-2042-4BBF-A15C-4CF09BE6FA72}"/>
              </a:ext>
            </a:extLst>
          </p:cNvPr>
          <p:cNvSpPr>
            <a:spLocks noGrp="1"/>
          </p:cNvSpPr>
          <p:nvPr>
            <p:ph type="body" sz="quarter" idx="17" hasCustomPrompt="1"/>
          </p:nvPr>
        </p:nvSpPr>
        <p:spPr>
          <a:xfrm>
            <a:off x="6435831" y="4787752"/>
            <a:ext cx="5313255" cy="882039"/>
          </a:xfrm>
        </p:spPr>
        <p:txBody>
          <a:bodyPr>
            <a:normAutofit/>
          </a:bodyPr>
          <a:lstStyle>
            <a:lvl1pPr marL="1944" indent="0" algn="r">
              <a:buNone/>
              <a:defRPr sz="2400" i="0">
                <a:solidFill>
                  <a:schemeClr val="accent4">
                    <a:alpha val="55000"/>
                  </a:schemeClr>
                </a:solidFill>
                <a:latin typeface="+mn-lt"/>
              </a:defRPr>
            </a:lvl1pPr>
          </a:lstStyle>
          <a:p>
            <a:pPr lvl="0"/>
            <a:r>
              <a:rPr lang="en-US" dirty="0"/>
              <a:t>Click to add subtitle</a:t>
            </a:r>
          </a:p>
        </p:txBody>
      </p:sp>
      <p:sp>
        <p:nvSpPr>
          <p:cNvPr id="2" name="Date Placeholder 3">
            <a:extLst>
              <a:ext uri="{FF2B5EF4-FFF2-40B4-BE49-F238E27FC236}">
                <a16:creationId xmlns:a16="http://schemas.microsoft.com/office/drawing/2014/main" id="{395F5207-FD4F-4EA3-B90A-38946525CC4C}"/>
              </a:ext>
            </a:extLst>
          </p:cNvPr>
          <p:cNvSpPr>
            <a:spLocks noGrp="1"/>
          </p:cNvSpPr>
          <p:nvPr>
            <p:ph type="dt" sz="half" idx="10"/>
          </p:nvPr>
        </p:nvSpPr>
        <p:spPr>
          <a:xfrm>
            <a:off x="438912" y="6153912"/>
            <a:ext cx="3456432" cy="502920"/>
          </a:xfrm>
        </p:spPr>
        <p:txBody>
          <a:bodyPr/>
          <a:lstStyle>
            <a:lvl1pPr>
              <a:defRPr/>
            </a:lvl1pPr>
          </a:lstStyle>
          <a:p>
            <a:r>
              <a:rPr lang="en-US"/>
              <a:t>2/2/20XX</a:t>
            </a:r>
            <a:endParaRPr lang="en-US" dirty="0"/>
          </a:p>
        </p:txBody>
      </p:sp>
      <p:sp>
        <p:nvSpPr>
          <p:cNvPr id="3" name="Footer Placeholder 4">
            <a:extLst>
              <a:ext uri="{FF2B5EF4-FFF2-40B4-BE49-F238E27FC236}">
                <a16:creationId xmlns:a16="http://schemas.microsoft.com/office/drawing/2014/main" id="{1B85A082-D2CF-4D9E-8B9A-4A4EC2FBF61D}"/>
              </a:ext>
            </a:extLst>
          </p:cNvPr>
          <p:cNvSpPr>
            <a:spLocks noGrp="1"/>
          </p:cNvSpPr>
          <p:nvPr>
            <p:ph type="ftr" sz="quarter" idx="11"/>
          </p:nvPr>
        </p:nvSpPr>
        <p:spPr>
          <a:xfrm>
            <a:off x="4370832" y="6153912"/>
            <a:ext cx="5397056" cy="502920"/>
          </a:xfrm>
        </p:spPr>
        <p:txBody>
          <a:bodyPr/>
          <a:lstStyle>
            <a:lvl1pPr>
              <a:defRPr/>
            </a:lvl1pPr>
          </a:lstStyle>
          <a:p>
            <a:r>
              <a:rPr lang="en-US" dirty="0"/>
              <a:t>PRESENTATION TITLE</a:t>
            </a:r>
          </a:p>
        </p:txBody>
      </p:sp>
      <p:sp>
        <p:nvSpPr>
          <p:cNvPr id="9" name="Slide Number Placeholder 11">
            <a:extLst>
              <a:ext uri="{FF2B5EF4-FFF2-40B4-BE49-F238E27FC236}">
                <a16:creationId xmlns:a16="http://schemas.microsoft.com/office/drawing/2014/main" id="{516C575C-EAC2-426D-8F27-9F19CCC0B951}"/>
              </a:ext>
            </a:extLst>
          </p:cNvPr>
          <p:cNvSpPr>
            <a:spLocks noGrp="1"/>
          </p:cNvSpPr>
          <p:nvPr>
            <p:ph type="sldNum" sz="quarter" idx="4"/>
          </p:nvPr>
        </p:nvSpPr>
        <p:spPr>
          <a:xfrm>
            <a:off x="11241025" y="6153912"/>
            <a:ext cx="502920" cy="502920"/>
          </a:xfrm>
        </p:spPr>
        <p:txBody>
          <a:bodyPr tIns="180000" bIns="180000"/>
          <a:lstStyle>
            <a:lvl1pPr algn="r">
              <a:defRPr/>
            </a:lvl1pPr>
          </a:lstStyle>
          <a:p>
            <a:fld id="{0D309695-DEC3-40DA-9DF5-330280C9D0E8}" type="slidenum">
              <a:rPr lang="en-US" smtClean="0"/>
              <a:pPr/>
              <a:t>‹#›</a:t>
            </a:fld>
            <a:endParaRPr lang="en-US" dirty="0"/>
          </a:p>
        </p:txBody>
      </p:sp>
    </p:spTree>
    <p:extLst>
      <p:ext uri="{BB962C8B-B14F-4D97-AF65-F5344CB8AC3E}">
        <p14:creationId xmlns:p14="http://schemas.microsoft.com/office/powerpoint/2010/main" val="36049296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99800939-EE62-4A6F-8369-E0A2225C9ABA}"/>
              </a:ext>
            </a:extLst>
          </p:cNvPr>
          <p:cNvSpPr>
            <a:spLocks noGrp="1"/>
          </p:cNvSpPr>
          <p:nvPr>
            <p:ph type="title"/>
          </p:nvPr>
        </p:nvSpPr>
        <p:spPr>
          <a:xfrm>
            <a:off x="448056" y="388799"/>
            <a:ext cx="2854800" cy="5965199"/>
          </a:xfrm>
        </p:spPr>
        <p:txBody>
          <a:bodyPr>
            <a:normAutofit/>
          </a:bodyPr>
          <a:lstStyle>
            <a:lvl1pPr>
              <a:defRPr sz="4400"/>
            </a:lvl1pPr>
          </a:lstStyle>
          <a:p>
            <a:r>
              <a:rPr lang="en-US"/>
              <a:t>Click to edit Master title style</a:t>
            </a:r>
            <a:endParaRPr lang="en-US" dirty="0"/>
          </a:p>
        </p:txBody>
      </p:sp>
      <p:cxnSp>
        <p:nvCxnSpPr>
          <p:cNvPr id="4" name="Straight Connector 3">
            <a:extLst>
              <a:ext uri="{FF2B5EF4-FFF2-40B4-BE49-F238E27FC236}">
                <a16:creationId xmlns:a16="http://schemas.microsoft.com/office/drawing/2014/main" id="{88AD8766-64D5-4907-9387-55556E06B6B7}"/>
              </a:ext>
              <a:ext uri="{C183D7F6-B498-43B3-948B-1728B52AA6E4}">
                <adec:decorative xmlns:adec="http://schemas.microsoft.com/office/drawing/2017/decorative" val="1"/>
              </a:ext>
            </a:extLst>
          </p:cNvPr>
          <p:cNvCxnSpPr/>
          <p:nvPr userDrawn="1"/>
        </p:nvCxnSpPr>
        <p:spPr>
          <a:xfrm>
            <a:off x="3744000" y="450000"/>
            <a:ext cx="0" cy="596520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10" name="Content Placeholder 2">
            <a:extLst>
              <a:ext uri="{FF2B5EF4-FFF2-40B4-BE49-F238E27FC236}">
                <a16:creationId xmlns:a16="http://schemas.microsoft.com/office/drawing/2014/main" id="{356A4E20-3710-4756-B5AA-0D9A3C386789}"/>
              </a:ext>
            </a:extLst>
          </p:cNvPr>
          <p:cNvSpPr>
            <a:spLocks noGrp="1"/>
          </p:cNvSpPr>
          <p:nvPr>
            <p:ph sz="quarter" idx="11" hasCustomPrompt="1"/>
          </p:nvPr>
        </p:nvSpPr>
        <p:spPr>
          <a:xfrm>
            <a:off x="4554400" y="386634"/>
            <a:ext cx="6269984" cy="6084732"/>
          </a:xfrm>
        </p:spPr>
        <p:txBody>
          <a:bodyPr>
            <a:normAutofit/>
          </a:bodyPr>
          <a:lstStyle>
            <a:lvl1pPr marL="1944" indent="0">
              <a:buNone/>
              <a:defRPr sz="1600">
                <a:solidFill>
                  <a:schemeClr val="tx1">
                    <a:alpha val="55000"/>
                  </a:schemeClr>
                </a:solidFill>
              </a:defRPr>
            </a:lvl1pPr>
            <a:lvl2pPr marL="451944" indent="0">
              <a:buNone/>
              <a:defRPr sz="1600">
                <a:solidFill>
                  <a:schemeClr val="tx1">
                    <a:alpha val="55000"/>
                  </a:schemeClr>
                </a:solidFill>
              </a:defRPr>
            </a:lvl2pPr>
            <a:lvl3pPr marL="901944" indent="0">
              <a:buNone/>
              <a:defRPr sz="1600">
                <a:solidFill>
                  <a:schemeClr val="tx1">
                    <a:alpha val="55000"/>
                  </a:schemeClr>
                </a:solidFill>
              </a:defRPr>
            </a:lvl3pPr>
            <a:lvl4pPr marL="1351944" indent="0">
              <a:buNone/>
              <a:defRPr sz="1600">
                <a:solidFill>
                  <a:schemeClr val="tx1">
                    <a:alpha val="55000"/>
                  </a:schemeClr>
                </a:solidFill>
              </a:defRPr>
            </a:lvl4pPr>
            <a:lvl5pPr marL="1801944" indent="0">
              <a:buNone/>
              <a:defRPr sz="1600">
                <a:solidFill>
                  <a:schemeClr val="tx1">
                    <a:alpha val="55000"/>
                  </a:schemeClr>
                </a:solidFill>
              </a:defRPr>
            </a:lvl5pPr>
          </a:lstStyle>
          <a:p>
            <a:pPr lvl="0"/>
            <a:r>
              <a:rPr lang="en-US" dirty="0"/>
              <a:t>Click to add content</a:t>
            </a:r>
          </a:p>
        </p:txBody>
      </p:sp>
      <p:sp>
        <p:nvSpPr>
          <p:cNvPr id="11" name="Date Placeholder 9">
            <a:extLst>
              <a:ext uri="{FF2B5EF4-FFF2-40B4-BE49-F238E27FC236}">
                <a16:creationId xmlns:a16="http://schemas.microsoft.com/office/drawing/2014/main" id="{90ACCA35-D6BC-4204-B1A6-C9F022F5F3A2}"/>
              </a:ext>
            </a:extLst>
          </p:cNvPr>
          <p:cNvSpPr>
            <a:spLocks noGrp="1"/>
          </p:cNvSpPr>
          <p:nvPr>
            <p:ph type="dt" sz="half" idx="2"/>
          </p:nvPr>
        </p:nvSpPr>
        <p:spPr>
          <a:xfrm rot="5400000">
            <a:off x="10299675" y="1584976"/>
            <a:ext cx="2772000" cy="502920"/>
          </a:xfrm>
        </p:spPr>
        <p:txBody>
          <a:bodyPr tIns="180000" rIns="180000" bIns="180000"/>
          <a:lstStyle>
            <a:lvl1pPr>
              <a:defRPr/>
            </a:lvl1pPr>
          </a:lstStyle>
          <a:p>
            <a:r>
              <a:rPr lang="en-US"/>
              <a:t>2/2/20XX</a:t>
            </a:r>
            <a:endParaRPr lang="en-US" dirty="0"/>
          </a:p>
        </p:txBody>
      </p:sp>
      <p:sp>
        <p:nvSpPr>
          <p:cNvPr id="12" name="Footer Placeholder 10">
            <a:extLst>
              <a:ext uri="{FF2B5EF4-FFF2-40B4-BE49-F238E27FC236}">
                <a16:creationId xmlns:a16="http://schemas.microsoft.com/office/drawing/2014/main" id="{6B393FEE-25D9-48C7-B753-BE4F3F53B75B}"/>
              </a:ext>
            </a:extLst>
          </p:cNvPr>
          <p:cNvSpPr>
            <a:spLocks noGrp="1"/>
          </p:cNvSpPr>
          <p:nvPr>
            <p:ph type="ftr" sz="quarter" idx="3"/>
          </p:nvPr>
        </p:nvSpPr>
        <p:spPr>
          <a:xfrm rot="5400000">
            <a:off x="10216875" y="4439775"/>
            <a:ext cx="2937600" cy="502920"/>
          </a:xfrm>
        </p:spPr>
        <p:txBody>
          <a:bodyPr tIns="180000" rIns="180000" bIns="180000"/>
          <a:lstStyle/>
          <a:p>
            <a:r>
              <a:rPr lang="en-US" spc="200" dirty="0"/>
              <a:t>PRESENTATION TITLE</a:t>
            </a:r>
          </a:p>
        </p:txBody>
      </p:sp>
      <p:sp>
        <p:nvSpPr>
          <p:cNvPr id="13" name="Slide Number Placeholder 11">
            <a:extLst>
              <a:ext uri="{FF2B5EF4-FFF2-40B4-BE49-F238E27FC236}">
                <a16:creationId xmlns:a16="http://schemas.microsoft.com/office/drawing/2014/main" id="{6BB8704D-5CE8-4D94-A969-93FD48205583}"/>
              </a:ext>
            </a:extLst>
          </p:cNvPr>
          <p:cNvSpPr>
            <a:spLocks noGrp="1"/>
          </p:cNvSpPr>
          <p:nvPr>
            <p:ph type="sldNum" sz="quarter" idx="4"/>
          </p:nvPr>
        </p:nvSpPr>
        <p:spPr>
          <a:xfrm>
            <a:off x="11241025" y="6153912"/>
            <a:ext cx="502920" cy="502920"/>
          </a:xfrm>
        </p:spPr>
        <p:txBody>
          <a:bodyPr tIns="180000" bIns="180000"/>
          <a:lstStyle>
            <a:lvl1pPr algn="r">
              <a:defRPr/>
            </a:lvl1pPr>
          </a:lstStyle>
          <a:p>
            <a:fld id="{0D309695-DEC3-40DA-9DF5-330280C9D0E8}" type="slidenum">
              <a:rPr lang="en-US" smtClean="0"/>
              <a:pPr/>
              <a:t>‹#›</a:t>
            </a:fld>
            <a:endParaRPr lang="en-US" dirty="0"/>
          </a:p>
        </p:txBody>
      </p:sp>
    </p:spTree>
    <p:extLst>
      <p:ext uri="{BB962C8B-B14F-4D97-AF65-F5344CB8AC3E}">
        <p14:creationId xmlns:p14="http://schemas.microsoft.com/office/powerpoint/2010/main" val="40842298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0EC6A-9526-4F5D-831C-D05B6D208E91}"/>
              </a:ext>
            </a:extLst>
          </p:cNvPr>
          <p:cNvSpPr>
            <a:spLocks noGrp="1"/>
          </p:cNvSpPr>
          <p:nvPr>
            <p:ph type="title"/>
          </p:nvPr>
        </p:nvSpPr>
        <p:spPr>
          <a:xfrm>
            <a:off x="448056" y="388800"/>
            <a:ext cx="2854800" cy="5965200"/>
          </a:xfrm>
        </p:spPr>
        <p:txBody>
          <a:bodyPr>
            <a:normAutofit/>
          </a:bodyPr>
          <a:lstStyle>
            <a:lvl1pPr>
              <a:defRPr sz="4400"/>
            </a:lvl1pPr>
          </a:lstStyle>
          <a:p>
            <a:r>
              <a:rPr lang="en-US"/>
              <a:t>Click to edit Master title style</a:t>
            </a:r>
            <a:endParaRPr lang="en-US" dirty="0"/>
          </a:p>
        </p:txBody>
      </p:sp>
      <p:cxnSp>
        <p:nvCxnSpPr>
          <p:cNvPr id="3" name="Straight Connector 2">
            <a:extLst>
              <a:ext uri="{FF2B5EF4-FFF2-40B4-BE49-F238E27FC236}">
                <a16:creationId xmlns:a16="http://schemas.microsoft.com/office/drawing/2014/main" id="{2DBA2A15-3A0D-4FF2-946D-1A226AB2012C}"/>
              </a:ext>
              <a:ext uri="{C183D7F6-B498-43B3-948B-1728B52AA6E4}">
                <adec:decorative xmlns:adec="http://schemas.microsoft.com/office/drawing/2017/decorative" val="1"/>
              </a:ext>
            </a:extLst>
          </p:cNvPr>
          <p:cNvCxnSpPr/>
          <p:nvPr userDrawn="1"/>
        </p:nvCxnSpPr>
        <p:spPr>
          <a:xfrm>
            <a:off x="3744000" y="450000"/>
            <a:ext cx="0" cy="596520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8" name="Content Placeholder 2">
            <a:extLst>
              <a:ext uri="{FF2B5EF4-FFF2-40B4-BE49-F238E27FC236}">
                <a16:creationId xmlns:a16="http://schemas.microsoft.com/office/drawing/2014/main" id="{3AD23B8B-A425-4CDA-8B08-F225F1A56BBC}"/>
              </a:ext>
            </a:extLst>
          </p:cNvPr>
          <p:cNvSpPr>
            <a:spLocks noGrp="1"/>
          </p:cNvSpPr>
          <p:nvPr>
            <p:ph sz="quarter" idx="11" hasCustomPrompt="1"/>
          </p:nvPr>
        </p:nvSpPr>
        <p:spPr>
          <a:xfrm>
            <a:off x="4171837" y="555337"/>
            <a:ext cx="6923815" cy="5747326"/>
          </a:xfrm>
        </p:spPr>
        <p:txBody>
          <a:bodyPr>
            <a:normAutofit/>
          </a:bodyPr>
          <a:lstStyle>
            <a:lvl1pPr marL="1944" indent="0">
              <a:buNone/>
              <a:defRPr sz="1600">
                <a:solidFill>
                  <a:schemeClr val="tx1">
                    <a:alpha val="55000"/>
                  </a:schemeClr>
                </a:solidFill>
              </a:defRPr>
            </a:lvl1pPr>
            <a:lvl2pPr marL="451944" indent="0">
              <a:buNone/>
              <a:defRPr sz="1600">
                <a:solidFill>
                  <a:schemeClr val="tx1">
                    <a:alpha val="55000"/>
                  </a:schemeClr>
                </a:solidFill>
              </a:defRPr>
            </a:lvl2pPr>
            <a:lvl3pPr marL="901944" indent="0">
              <a:buNone/>
              <a:defRPr sz="1600">
                <a:solidFill>
                  <a:schemeClr val="tx1">
                    <a:alpha val="55000"/>
                  </a:schemeClr>
                </a:solidFill>
              </a:defRPr>
            </a:lvl3pPr>
            <a:lvl4pPr marL="1351944" indent="0">
              <a:buNone/>
              <a:defRPr sz="1600">
                <a:solidFill>
                  <a:schemeClr val="tx1">
                    <a:alpha val="55000"/>
                  </a:schemeClr>
                </a:solidFill>
              </a:defRPr>
            </a:lvl4pPr>
            <a:lvl5pPr marL="1801944" indent="0">
              <a:buNone/>
              <a:defRPr sz="1600">
                <a:solidFill>
                  <a:schemeClr val="tx1">
                    <a:alpha val="55000"/>
                  </a:schemeClr>
                </a:solidFill>
              </a:defRPr>
            </a:lvl5pPr>
          </a:lstStyle>
          <a:p>
            <a:pPr lvl="0"/>
            <a:r>
              <a:rPr lang="en-US" dirty="0"/>
              <a:t>Click to add content</a:t>
            </a:r>
          </a:p>
        </p:txBody>
      </p:sp>
      <p:sp>
        <p:nvSpPr>
          <p:cNvPr id="12" name="Date Placeholder 9">
            <a:extLst>
              <a:ext uri="{FF2B5EF4-FFF2-40B4-BE49-F238E27FC236}">
                <a16:creationId xmlns:a16="http://schemas.microsoft.com/office/drawing/2014/main" id="{148B844A-8E38-4D22-9A7F-A95D22C1EDBC}"/>
              </a:ext>
            </a:extLst>
          </p:cNvPr>
          <p:cNvSpPr>
            <a:spLocks noGrp="1"/>
          </p:cNvSpPr>
          <p:nvPr>
            <p:ph type="dt" sz="half" idx="2"/>
          </p:nvPr>
        </p:nvSpPr>
        <p:spPr>
          <a:xfrm rot="5400000">
            <a:off x="10299675" y="1584976"/>
            <a:ext cx="2772000" cy="502920"/>
          </a:xfrm>
        </p:spPr>
        <p:txBody>
          <a:bodyPr tIns="180000" rIns="180000" bIns="180000"/>
          <a:lstStyle>
            <a:lvl1pPr>
              <a:defRPr/>
            </a:lvl1pPr>
          </a:lstStyle>
          <a:p>
            <a:r>
              <a:rPr lang="en-US"/>
              <a:t>2/2/20XX</a:t>
            </a:r>
            <a:endParaRPr lang="en-US" dirty="0"/>
          </a:p>
        </p:txBody>
      </p:sp>
      <p:sp>
        <p:nvSpPr>
          <p:cNvPr id="13" name="Footer Placeholder 10">
            <a:extLst>
              <a:ext uri="{FF2B5EF4-FFF2-40B4-BE49-F238E27FC236}">
                <a16:creationId xmlns:a16="http://schemas.microsoft.com/office/drawing/2014/main" id="{9EE6E96B-321F-4070-8AB9-69F8498B1731}"/>
              </a:ext>
            </a:extLst>
          </p:cNvPr>
          <p:cNvSpPr>
            <a:spLocks noGrp="1"/>
          </p:cNvSpPr>
          <p:nvPr>
            <p:ph type="ftr" sz="quarter" idx="3"/>
          </p:nvPr>
        </p:nvSpPr>
        <p:spPr>
          <a:xfrm rot="5400000">
            <a:off x="10216875" y="4439775"/>
            <a:ext cx="2937600" cy="502920"/>
          </a:xfrm>
        </p:spPr>
        <p:txBody>
          <a:bodyPr tIns="180000" rIns="180000" bIns="180000"/>
          <a:lstStyle/>
          <a:p>
            <a:r>
              <a:rPr lang="en-US" spc="200" dirty="0"/>
              <a:t>PRESENTATION TITLE</a:t>
            </a:r>
          </a:p>
        </p:txBody>
      </p:sp>
      <p:sp>
        <p:nvSpPr>
          <p:cNvPr id="15" name="Slide Number Placeholder 11">
            <a:extLst>
              <a:ext uri="{FF2B5EF4-FFF2-40B4-BE49-F238E27FC236}">
                <a16:creationId xmlns:a16="http://schemas.microsoft.com/office/drawing/2014/main" id="{B6CC3AFC-1429-49C6-B3ED-9B5C629A5260}"/>
              </a:ext>
            </a:extLst>
          </p:cNvPr>
          <p:cNvSpPr>
            <a:spLocks noGrp="1"/>
          </p:cNvSpPr>
          <p:nvPr>
            <p:ph type="sldNum" sz="quarter" idx="4"/>
          </p:nvPr>
        </p:nvSpPr>
        <p:spPr>
          <a:xfrm>
            <a:off x="11241025" y="6153912"/>
            <a:ext cx="502920" cy="502920"/>
          </a:xfrm>
        </p:spPr>
        <p:txBody>
          <a:bodyPr tIns="180000" bIns="180000"/>
          <a:lstStyle>
            <a:lvl1pPr algn="r">
              <a:defRPr/>
            </a:lvl1pPr>
          </a:lstStyle>
          <a:p>
            <a:fld id="{0D309695-DEC3-40DA-9DF5-330280C9D0E8}" type="slidenum">
              <a:rPr lang="en-US" smtClean="0"/>
              <a:pPr/>
              <a:t>‹#›</a:t>
            </a:fld>
            <a:endParaRPr lang="en-US" dirty="0"/>
          </a:p>
        </p:txBody>
      </p:sp>
    </p:spTree>
    <p:extLst>
      <p:ext uri="{BB962C8B-B14F-4D97-AF65-F5344CB8AC3E}">
        <p14:creationId xmlns:p14="http://schemas.microsoft.com/office/powerpoint/2010/main" val="13689674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17000">
              <a:schemeClr val="tx1"/>
            </a:gs>
            <a:gs pos="0">
              <a:schemeClr val="tx2"/>
            </a:gs>
          </a:gsLst>
          <a:lin ang="5400000" scaled="1"/>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3DDBCE8-F60C-4E3A-83C0-BDE8DD2DE1FD}"/>
              </a:ext>
            </a:extLst>
          </p:cNvPr>
          <p:cNvSpPr>
            <a:spLocks noGrp="1"/>
          </p:cNvSpPr>
          <p:nvPr>
            <p:ph type="title"/>
          </p:nvPr>
        </p:nvSpPr>
        <p:spPr>
          <a:xfrm>
            <a:off x="448056" y="388800"/>
            <a:ext cx="11301984" cy="1141200"/>
          </a:xfrm>
          <a:prstGeom prst="rect">
            <a:avLst/>
          </a:prstGeom>
        </p:spPr>
        <p:txBody>
          <a:bodyPr vert="horz" lIns="0" tIns="0" rIns="0" bIns="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4BBC57F-72F2-48BC-B1EE-1F2C6155D72E}"/>
              </a:ext>
            </a:extLst>
          </p:cNvPr>
          <p:cNvSpPr>
            <a:spLocks noGrp="1"/>
          </p:cNvSpPr>
          <p:nvPr>
            <p:ph type="body" idx="1"/>
          </p:nvPr>
        </p:nvSpPr>
        <p:spPr>
          <a:xfrm>
            <a:off x="448056" y="1733550"/>
            <a:ext cx="11293200" cy="3783013"/>
          </a:xfrm>
          <a:prstGeom prst="rect">
            <a:avLst/>
          </a:prstGeom>
        </p:spPr>
        <p:txBody>
          <a:bodyPr vert="horz" lIns="0" tIns="0" rIns="9144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930FBC45-A4BC-4EE5-82B1-8BC79122559A}"/>
              </a:ext>
            </a:extLst>
          </p:cNvPr>
          <p:cNvSpPr>
            <a:spLocks noGrp="1"/>
          </p:cNvSpPr>
          <p:nvPr>
            <p:ph type="ftr" sz="quarter" idx="3"/>
          </p:nvPr>
        </p:nvSpPr>
        <p:spPr>
          <a:xfrm>
            <a:off x="4370832" y="6153912"/>
            <a:ext cx="5397056" cy="502920"/>
          </a:xfrm>
          <a:prstGeom prst="rect">
            <a:avLst/>
          </a:prstGeom>
        </p:spPr>
        <p:txBody>
          <a:bodyPr vert="horz" lIns="0" tIns="0" rIns="91440" bIns="0" rtlCol="0" anchor="ctr"/>
          <a:lstStyle>
            <a:lvl1pPr algn="l">
              <a:defRPr sz="900" cap="all" spc="200" baseline="0">
                <a:solidFill>
                  <a:schemeClr val="tx2">
                    <a:alpha val="55000"/>
                  </a:schemeClr>
                </a:solidFill>
              </a:defRPr>
            </a:lvl1pPr>
          </a:lstStyle>
          <a:p>
            <a:r>
              <a:rPr lang="en-US" spc="200" dirty="0"/>
              <a:t>PRESENTATION TITLE</a:t>
            </a:r>
          </a:p>
        </p:txBody>
      </p:sp>
      <p:sp>
        <p:nvSpPr>
          <p:cNvPr id="6" name="Slide Number Placeholder 5">
            <a:extLst>
              <a:ext uri="{FF2B5EF4-FFF2-40B4-BE49-F238E27FC236}">
                <a16:creationId xmlns:a16="http://schemas.microsoft.com/office/drawing/2014/main" id="{725E1300-1995-409E-B058-59180872B694}"/>
              </a:ext>
            </a:extLst>
          </p:cNvPr>
          <p:cNvSpPr>
            <a:spLocks noGrp="1"/>
          </p:cNvSpPr>
          <p:nvPr>
            <p:ph type="sldNum" sz="quarter" idx="4"/>
          </p:nvPr>
        </p:nvSpPr>
        <p:spPr>
          <a:xfrm>
            <a:off x="10238232" y="6153912"/>
            <a:ext cx="1510856" cy="502920"/>
          </a:xfrm>
          <a:prstGeom prst="rect">
            <a:avLst/>
          </a:prstGeom>
        </p:spPr>
        <p:txBody>
          <a:bodyPr vert="horz" lIns="0" tIns="0" rIns="0" bIns="0" rtlCol="0" anchor="ctr"/>
          <a:lstStyle>
            <a:lvl1pPr algn="r">
              <a:defRPr sz="900">
                <a:solidFill>
                  <a:schemeClr val="tx2">
                    <a:alpha val="55000"/>
                  </a:schemeClr>
                </a:solidFill>
              </a:defRPr>
            </a:lvl1pPr>
          </a:lstStyle>
          <a:p>
            <a:fld id="{0D309695-DEC3-40DA-9DF5-330280C9D0E8}" type="slidenum">
              <a:rPr lang="en-US" smtClean="0"/>
              <a:pPr/>
              <a:t>‹#›</a:t>
            </a:fld>
            <a:endParaRPr lang="en-US" dirty="0"/>
          </a:p>
        </p:txBody>
      </p:sp>
      <p:sp>
        <p:nvSpPr>
          <p:cNvPr id="10" name="Date Placeholder 3">
            <a:extLst>
              <a:ext uri="{FF2B5EF4-FFF2-40B4-BE49-F238E27FC236}">
                <a16:creationId xmlns:a16="http://schemas.microsoft.com/office/drawing/2014/main" id="{639030E9-7F3B-403F-96B2-7C2C627C30A0}"/>
              </a:ext>
            </a:extLst>
          </p:cNvPr>
          <p:cNvSpPr>
            <a:spLocks noGrp="1"/>
          </p:cNvSpPr>
          <p:nvPr>
            <p:ph type="dt" sz="half" idx="2"/>
          </p:nvPr>
        </p:nvSpPr>
        <p:spPr>
          <a:xfrm>
            <a:off x="442912" y="6152968"/>
            <a:ext cx="3457576" cy="502920"/>
          </a:xfrm>
          <a:prstGeom prst="rect">
            <a:avLst/>
          </a:prstGeom>
        </p:spPr>
        <p:txBody>
          <a:bodyPr wrap="square" lIns="0" tIns="0" rIns="0" bIns="0" anchor="ctr" anchorCtr="0">
            <a:normAutofit/>
          </a:bodyPr>
          <a:lstStyle>
            <a:lvl1pPr>
              <a:defRPr sz="900" cap="all" spc="200" baseline="0">
                <a:solidFill>
                  <a:schemeClr val="tx1">
                    <a:alpha val="55000"/>
                  </a:schemeClr>
                </a:solidFill>
              </a:defRPr>
            </a:lvl1pPr>
          </a:lstStyle>
          <a:p>
            <a:r>
              <a:rPr lang="en-US"/>
              <a:t>2/2/20XX</a:t>
            </a:r>
            <a:endParaRPr lang="en-US" dirty="0"/>
          </a:p>
        </p:txBody>
      </p:sp>
    </p:spTree>
    <p:extLst>
      <p:ext uri="{BB962C8B-B14F-4D97-AF65-F5344CB8AC3E}">
        <p14:creationId xmlns:p14="http://schemas.microsoft.com/office/powerpoint/2010/main" val="623112582"/>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72" r:id="rId12"/>
    <p:sldLayoutId id="2147483673" r:id="rId13"/>
    <p:sldLayoutId id="2147483674" r:id="rId14"/>
  </p:sldLayoutIdLst>
  <p:hf hdr="0"/>
  <p:txStyles>
    <p:titleStyle>
      <a:lvl1pPr algn="l" defTabSz="914400" rtl="0" eaLnBrk="1" latinLnBrk="0" hangingPunct="1">
        <a:lnSpc>
          <a:spcPct val="100000"/>
        </a:lnSpc>
        <a:spcBef>
          <a:spcPct val="0"/>
        </a:spcBef>
        <a:buNone/>
        <a:defRPr sz="2800" i="1" kern="1200">
          <a:solidFill>
            <a:schemeClr val="tx2"/>
          </a:solidFill>
          <a:latin typeface="+mj-lt"/>
          <a:ea typeface="+mj-ea"/>
          <a:cs typeface="+mj-cs"/>
        </a:defRPr>
      </a:lvl1pPr>
    </p:titleStyle>
    <p:bodyStyle>
      <a:lvl1pPr marL="450000" indent="-448056" algn="l" defTabSz="914400" rtl="0" eaLnBrk="1" latinLnBrk="0" hangingPunct="1">
        <a:lnSpc>
          <a:spcPct val="140000"/>
        </a:lnSpc>
        <a:spcBef>
          <a:spcPts val="1000"/>
        </a:spcBef>
        <a:buClr>
          <a:schemeClr val="tx2">
            <a:lumMod val="75000"/>
          </a:schemeClr>
        </a:buClr>
        <a:buFont typeface="Calibri Light" panose="020F0302020204030204" pitchFamily="34" charset="0"/>
        <a:buChar char="→"/>
        <a:defRPr sz="1800" kern="1200">
          <a:solidFill>
            <a:schemeClr val="tx2">
              <a:alpha val="55000"/>
            </a:schemeClr>
          </a:solidFill>
          <a:latin typeface="+mn-lt"/>
          <a:ea typeface="+mn-ea"/>
          <a:cs typeface="+mn-cs"/>
        </a:defRPr>
      </a:lvl1pPr>
      <a:lvl2pPr marL="900000" indent="-448056" algn="l" defTabSz="914400" rtl="0" eaLnBrk="1" latinLnBrk="0" hangingPunct="1">
        <a:lnSpc>
          <a:spcPct val="140000"/>
        </a:lnSpc>
        <a:spcBef>
          <a:spcPts val="500"/>
        </a:spcBef>
        <a:buClr>
          <a:schemeClr val="tx2">
            <a:lumMod val="75000"/>
          </a:schemeClr>
        </a:buClr>
        <a:buFont typeface="Calibri Light" panose="020F0302020204030204" pitchFamily="34" charset="0"/>
        <a:buChar char="→"/>
        <a:defRPr sz="1800" kern="1200">
          <a:solidFill>
            <a:schemeClr val="tx2">
              <a:alpha val="55000"/>
            </a:schemeClr>
          </a:solidFill>
          <a:latin typeface="+mn-lt"/>
          <a:ea typeface="+mn-ea"/>
          <a:cs typeface="+mn-cs"/>
        </a:defRPr>
      </a:lvl2pPr>
      <a:lvl3pPr marL="1350000" indent="-448056" algn="l" defTabSz="914400" rtl="0" eaLnBrk="1" latinLnBrk="0" hangingPunct="1">
        <a:lnSpc>
          <a:spcPct val="140000"/>
        </a:lnSpc>
        <a:spcBef>
          <a:spcPts val="500"/>
        </a:spcBef>
        <a:buClr>
          <a:schemeClr val="tx2">
            <a:lumMod val="75000"/>
          </a:schemeClr>
        </a:buClr>
        <a:buFont typeface="Calibri Light" panose="020F0302020204030204" pitchFamily="34" charset="0"/>
        <a:buChar char="→"/>
        <a:defRPr sz="1800" kern="1200">
          <a:solidFill>
            <a:schemeClr val="tx2">
              <a:alpha val="55000"/>
            </a:schemeClr>
          </a:solidFill>
          <a:latin typeface="+mn-lt"/>
          <a:ea typeface="+mn-ea"/>
          <a:cs typeface="+mn-cs"/>
        </a:defRPr>
      </a:lvl3pPr>
      <a:lvl4pPr marL="1800000" indent="-448056" algn="l" defTabSz="914400" rtl="0" eaLnBrk="1" latinLnBrk="0" hangingPunct="1">
        <a:lnSpc>
          <a:spcPct val="140000"/>
        </a:lnSpc>
        <a:spcBef>
          <a:spcPts val="500"/>
        </a:spcBef>
        <a:buClr>
          <a:schemeClr val="tx2">
            <a:lumMod val="75000"/>
          </a:schemeClr>
        </a:buClr>
        <a:buFont typeface="Calibri Light" panose="020F0302020204030204" pitchFamily="34" charset="0"/>
        <a:buChar char="→"/>
        <a:defRPr sz="1800" kern="1200">
          <a:solidFill>
            <a:schemeClr val="tx2">
              <a:alpha val="55000"/>
            </a:schemeClr>
          </a:solidFill>
          <a:latin typeface="+mn-lt"/>
          <a:ea typeface="+mn-ea"/>
          <a:cs typeface="+mn-cs"/>
        </a:defRPr>
      </a:lvl4pPr>
      <a:lvl5pPr marL="2250000" indent="-448056" algn="l" defTabSz="914400" rtl="0" eaLnBrk="1" latinLnBrk="0" hangingPunct="1">
        <a:lnSpc>
          <a:spcPct val="140000"/>
        </a:lnSpc>
        <a:spcBef>
          <a:spcPts val="500"/>
        </a:spcBef>
        <a:buClr>
          <a:schemeClr val="tx2">
            <a:lumMod val="75000"/>
          </a:schemeClr>
        </a:buClr>
        <a:buFont typeface="Calibri Light" panose="020F0302020204030204" pitchFamily="34" charset="0"/>
        <a:buChar char="→"/>
        <a:defRPr sz="1800" kern="1200">
          <a:solidFill>
            <a:schemeClr val="tx2">
              <a:alpha val="5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748">
          <p15:clr>
            <a:srgbClr val="F26B43"/>
          </p15:clr>
        </p15:guide>
        <p15:guide id="2" pos="279">
          <p15:clr>
            <a:srgbClr val="F26B43"/>
          </p15:clr>
        </p15:guide>
        <p15:guide id="3" pos="1232">
          <p15:clr>
            <a:srgbClr val="5ACBF0"/>
          </p15:clr>
        </p15:guide>
        <p15:guide id="4" pos="1527">
          <p15:clr>
            <a:srgbClr val="5ACBF0"/>
          </p15:clr>
        </p15:guide>
        <p15:guide id="5" pos="2457">
          <p15:clr>
            <a:srgbClr val="5ACBF0"/>
          </p15:clr>
        </p15:guide>
        <p15:guide id="6" pos="2751">
          <p15:clr>
            <a:srgbClr val="5ACBF0"/>
          </p15:clr>
        </p15:guide>
        <p15:guide id="7" pos="3704">
          <p15:clr>
            <a:srgbClr val="5ACBF0"/>
          </p15:clr>
        </p15:guide>
        <p15:guide id="8" pos="3976">
          <p15:clr>
            <a:srgbClr val="5ACBF0"/>
          </p15:clr>
        </p15:guide>
        <p15:guide id="9" pos="4929">
          <p15:clr>
            <a:srgbClr val="5ACBF0"/>
          </p15:clr>
        </p15:guide>
        <p15:guide id="10" pos="5201">
          <p15:clr>
            <a:srgbClr val="5ACBF0"/>
          </p15:clr>
        </p15:guide>
        <p15:guide id="11" pos="6153">
          <p15:clr>
            <a:srgbClr val="5ACBF0"/>
          </p15:clr>
        </p15:guide>
        <p15:guide id="12" pos="6448">
          <p15:clr>
            <a:srgbClr val="5ACBF0"/>
          </p15:clr>
        </p15:guide>
        <p15:guide id="13" pos="7401">
          <p15:clr>
            <a:srgbClr val="F26B43"/>
          </p15:clr>
        </p15:guide>
        <p15:guide id="14" orient="horz" pos="3475">
          <p15:clr>
            <a:srgbClr val="F26B43"/>
          </p15:clr>
        </p15:guide>
        <p15:guide id="15" orient="horz" pos="278">
          <p15:clr>
            <a:srgbClr val="F26B43"/>
          </p15:clr>
        </p15:guide>
        <p15:guide id="16" orient="horz" pos="2886">
          <p15:clr>
            <a:srgbClr val="5ACBF0"/>
          </p15:clr>
        </p15:guide>
        <p15:guide id="17" orient="horz" pos="2591">
          <p15:clr>
            <a:srgbClr val="5ACBF0"/>
          </p15:clr>
        </p15:guide>
        <p15:guide id="18" orient="horz" pos="2024">
          <p15:clr>
            <a:srgbClr val="5ACBF0"/>
          </p15:clr>
        </p15:guide>
        <p15:guide id="19" orient="horz" pos="1729">
          <p15:clr>
            <a:srgbClr val="5ACBF0"/>
          </p15:clr>
        </p15:guide>
        <p15:guide id="20" orient="horz" pos="1162">
          <p15:clr>
            <a:srgbClr val="5ACBF0"/>
          </p15:clr>
        </p15:guide>
        <p15:guide id="21" orient="horz" pos="867">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s://user-images.githubusercontent.com/99630855/201490221-f543fa6d-75ba-4db0-bc35-ee8c06e25018.png" TargetMode="Externa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image" Target="../media/image22.png"/><Relationship Id="rId1" Type="http://schemas.openxmlformats.org/officeDocument/2006/relationships/slideLayout" Target="../slideLayouts/slideLayout10.xml"/><Relationship Id="rId6" Type="http://schemas.openxmlformats.org/officeDocument/2006/relationships/image" Target="../media/image23.png"/><Relationship Id="rId5" Type="http://schemas.openxmlformats.org/officeDocument/2006/relationships/customXml" Target="../ink/ink2.xml"/><Relationship Id="rId4" Type="http://schemas.openxmlformats.org/officeDocument/2006/relationships/image" Target="../media/image220.png"/></Relationships>
</file>

<file path=ppt/slides/_rels/slide26.xml.rels><?xml version="1.0" encoding="UTF-8" standalone="yes"?>
<Relationships xmlns="http://schemas.openxmlformats.org/package/2006/relationships"><Relationship Id="rId3" Type="http://schemas.openxmlformats.org/officeDocument/2006/relationships/image" Target="../media/image230.png"/><Relationship Id="rId2" Type="http://schemas.openxmlformats.org/officeDocument/2006/relationships/customXml" Target="../ink/ink3.xml"/><Relationship Id="rId1" Type="http://schemas.openxmlformats.org/officeDocument/2006/relationships/slideLayout" Target="../slideLayouts/slideLayout10.xml"/><Relationship Id="rId4" Type="http://schemas.openxmlformats.org/officeDocument/2006/relationships/image" Target="../media/image24.png"/></Relationships>
</file>

<file path=ppt/slides/_rels/slide2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3" Type="http://schemas.openxmlformats.org/officeDocument/2006/relationships/hyperlink" Target="https://www.geeksforgeeks.org/project-idea-sign-language-translator-speech-impaired/" TargetMode="External"/><Relationship Id="rId2" Type="http://schemas.openxmlformats.org/officeDocument/2006/relationships/hyperlink" Target="https://en.wikipedia.org/wiki/Convolutional_neural_network" TargetMode="External"/><Relationship Id="rId1" Type="http://schemas.openxmlformats.org/officeDocument/2006/relationships/slideLayout" Target="../slideLayouts/slideLayout11.xml"/><Relationship Id="rId4" Type="http://schemas.openxmlformats.org/officeDocument/2006/relationships/hyperlink" Target="https://en.wikipedia.org/wiki/American_Sign_Language"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26.jpeg"/><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33959D38-C950-7D49-2052-06601B451F4C}"/>
              </a:ext>
            </a:extLst>
          </p:cNvPr>
          <p:cNvSpPr>
            <a:spLocks noGrp="1"/>
          </p:cNvSpPr>
          <p:nvPr>
            <p:ph type="dt" sz="half" idx="2"/>
          </p:nvPr>
        </p:nvSpPr>
        <p:spPr/>
        <p:txBody>
          <a:bodyPr/>
          <a:lstStyle/>
          <a:p>
            <a:r>
              <a:rPr lang="en-US"/>
              <a:t>2/2/20XX</a:t>
            </a:r>
            <a:endParaRPr lang="en-US" dirty="0"/>
          </a:p>
        </p:txBody>
      </p:sp>
      <p:sp>
        <p:nvSpPr>
          <p:cNvPr id="5" name="Footer Placeholder 4">
            <a:extLst>
              <a:ext uri="{FF2B5EF4-FFF2-40B4-BE49-F238E27FC236}">
                <a16:creationId xmlns:a16="http://schemas.microsoft.com/office/drawing/2014/main" id="{74853053-2172-3D3C-6C39-36DF06F843CD}"/>
              </a:ext>
            </a:extLst>
          </p:cNvPr>
          <p:cNvSpPr>
            <a:spLocks noGrp="1"/>
          </p:cNvSpPr>
          <p:nvPr>
            <p:ph type="ftr" sz="quarter" idx="3"/>
          </p:nvPr>
        </p:nvSpPr>
        <p:spPr/>
        <p:txBody>
          <a:bodyPr/>
          <a:lstStyle/>
          <a:p>
            <a:r>
              <a:rPr lang="en-US" spc="200" dirty="0"/>
              <a:t>PRESENTATION TITLE</a:t>
            </a:r>
          </a:p>
        </p:txBody>
      </p:sp>
      <p:sp>
        <p:nvSpPr>
          <p:cNvPr id="6" name="Slide Number Placeholder 5">
            <a:extLst>
              <a:ext uri="{FF2B5EF4-FFF2-40B4-BE49-F238E27FC236}">
                <a16:creationId xmlns:a16="http://schemas.microsoft.com/office/drawing/2014/main" id="{07274093-AEFD-A34D-1766-B20D414534CE}"/>
              </a:ext>
            </a:extLst>
          </p:cNvPr>
          <p:cNvSpPr>
            <a:spLocks noGrp="1"/>
          </p:cNvSpPr>
          <p:nvPr>
            <p:ph type="sldNum" sz="quarter" idx="4"/>
          </p:nvPr>
        </p:nvSpPr>
        <p:spPr/>
        <p:txBody>
          <a:bodyPr/>
          <a:lstStyle/>
          <a:p>
            <a:fld id="{0D309695-DEC3-40DA-9DF5-330280C9D0E8}" type="slidenum">
              <a:rPr lang="en-US" smtClean="0"/>
              <a:pPr/>
              <a:t>1</a:t>
            </a:fld>
            <a:endParaRPr lang="en-US" dirty="0"/>
          </a:p>
        </p:txBody>
      </p:sp>
      <p:sp>
        <p:nvSpPr>
          <p:cNvPr id="8" name="TextBox 7">
            <a:extLst>
              <a:ext uri="{FF2B5EF4-FFF2-40B4-BE49-F238E27FC236}">
                <a16:creationId xmlns:a16="http://schemas.microsoft.com/office/drawing/2014/main" id="{ACF669E5-09F5-87D2-021D-1DA55C4CC71A}"/>
              </a:ext>
            </a:extLst>
          </p:cNvPr>
          <p:cNvSpPr txBox="1"/>
          <p:nvPr/>
        </p:nvSpPr>
        <p:spPr>
          <a:xfrm>
            <a:off x="1314450" y="154448"/>
            <a:ext cx="11058145" cy="461665"/>
          </a:xfrm>
          <a:prstGeom prst="rect">
            <a:avLst/>
          </a:prstGeom>
          <a:noFill/>
        </p:spPr>
        <p:txBody>
          <a:bodyPr wrap="square">
            <a:spAutoFit/>
          </a:bodyPr>
          <a:lstStyle/>
          <a:p>
            <a:r>
              <a:rPr lang="en-IN" sz="2400" b="1" dirty="0">
                <a:solidFill>
                  <a:srgbClr val="002060"/>
                </a:solidFill>
                <a:latin typeface="Times New Roman" panose="02020603050405020304" pitchFamily="18" charset="0"/>
                <a:cs typeface="Times New Roman" panose="02020603050405020304" pitchFamily="18" charset="0"/>
                <a:sym typeface="Lustria"/>
              </a:rPr>
              <a:t>           SIGN LANGUAGE TO TEXT AND SPEECH CONVERSION  </a:t>
            </a:r>
            <a:endParaRPr lang="en-IN" sz="2400" dirty="0"/>
          </a:p>
        </p:txBody>
      </p:sp>
      <p:pic>
        <p:nvPicPr>
          <p:cNvPr id="9" name="Picture 8">
            <a:extLst>
              <a:ext uri="{FF2B5EF4-FFF2-40B4-BE49-F238E27FC236}">
                <a16:creationId xmlns:a16="http://schemas.microsoft.com/office/drawing/2014/main" id="{AAB82400-6424-A08F-E1DC-D50D7E51A4FC}"/>
              </a:ext>
            </a:extLst>
          </p:cNvPr>
          <p:cNvPicPr>
            <a:picLocks noChangeAspect="1"/>
          </p:cNvPicPr>
          <p:nvPr/>
        </p:nvPicPr>
        <p:blipFill>
          <a:blip r:embed="rId2"/>
          <a:stretch>
            <a:fillRect/>
          </a:stretch>
        </p:blipFill>
        <p:spPr>
          <a:xfrm>
            <a:off x="4326992" y="494757"/>
            <a:ext cx="3438442" cy="1493649"/>
          </a:xfrm>
          <a:prstGeom prst="rect">
            <a:avLst/>
          </a:prstGeom>
        </p:spPr>
      </p:pic>
      <p:sp>
        <p:nvSpPr>
          <p:cNvPr id="11" name="TextBox 10">
            <a:extLst>
              <a:ext uri="{FF2B5EF4-FFF2-40B4-BE49-F238E27FC236}">
                <a16:creationId xmlns:a16="http://schemas.microsoft.com/office/drawing/2014/main" id="{4D76D997-66F8-C249-CBE4-798E0D1890CC}"/>
              </a:ext>
            </a:extLst>
          </p:cNvPr>
          <p:cNvSpPr txBox="1"/>
          <p:nvPr/>
        </p:nvSpPr>
        <p:spPr>
          <a:xfrm>
            <a:off x="2937790" y="1970050"/>
            <a:ext cx="6520945" cy="369332"/>
          </a:xfrm>
          <a:prstGeom prst="rect">
            <a:avLst/>
          </a:prstGeom>
          <a:noFill/>
        </p:spPr>
        <p:txBody>
          <a:bodyPr wrap="square">
            <a:spAutoFit/>
          </a:bodyPr>
          <a:lstStyle/>
          <a:p>
            <a:pPr algn="ctr"/>
            <a:r>
              <a:rPr lang="en-IN" dirty="0">
                <a:solidFill>
                  <a:srgbClr val="7030A0"/>
                </a:solidFill>
                <a:latin typeface="Franklin Gothic Demi" panose="020B0703020102020204" pitchFamily="34" charset="0"/>
              </a:rPr>
              <a:t>DEPARTMENT OF COMPUTER SCIENCE AND ENGINEERING </a:t>
            </a:r>
          </a:p>
        </p:txBody>
      </p:sp>
      <p:sp>
        <p:nvSpPr>
          <p:cNvPr id="14" name="TextBox 13">
            <a:extLst>
              <a:ext uri="{FF2B5EF4-FFF2-40B4-BE49-F238E27FC236}">
                <a16:creationId xmlns:a16="http://schemas.microsoft.com/office/drawing/2014/main" id="{0FD7D49C-89FA-B473-9F61-E1BE62936FE5}"/>
              </a:ext>
            </a:extLst>
          </p:cNvPr>
          <p:cNvSpPr txBox="1"/>
          <p:nvPr/>
        </p:nvSpPr>
        <p:spPr>
          <a:xfrm>
            <a:off x="2879407" y="2401720"/>
            <a:ext cx="6183630" cy="369332"/>
          </a:xfrm>
          <a:prstGeom prst="rect">
            <a:avLst/>
          </a:prstGeom>
          <a:noFill/>
        </p:spPr>
        <p:txBody>
          <a:bodyPr wrap="square">
            <a:spAutoFit/>
          </a:bodyPr>
          <a:lstStyle/>
          <a:p>
            <a:pPr marL="0" lvl="0" indent="0" algn="ctr" rtl="0">
              <a:spcBef>
                <a:spcPts val="1000"/>
              </a:spcBef>
              <a:spcAft>
                <a:spcPts val="0"/>
              </a:spcAft>
              <a:buSzPts val="2240"/>
              <a:buNone/>
            </a:pPr>
            <a:r>
              <a:rPr lang="en-IN" sz="1800" dirty="0">
                <a:solidFill>
                  <a:schemeClr val="accent2">
                    <a:lumMod val="75000"/>
                  </a:schemeClr>
                </a:solidFill>
                <a:latin typeface="Cambria" panose="02040503050406030204" pitchFamily="18" charset="0"/>
                <a:ea typeface="Cambria" panose="02040503050406030204" pitchFamily="18" charset="0"/>
                <a:cs typeface="Constantia" panose="02030602050306030303" pitchFamily="18" charset="0"/>
              </a:rPr>
              <a:t>Batch     </a:t>
            </a:r>
            <a:r>
              <a:rPr lang="en-IN" dirty="0">
                <a:solidFill>
                  <a:schemeClr val="accent2">
                    <a:lumMod val="75000"/>
                  </a:schemeClr>
                </a:solidFill>
                <a:latin typeface="Cambria" panose="02040503050406030204" pitchFamily="18" charset="0"/>
                <a:ea typeface="Cambria" panose="02040503050406030204" pitchFamily="18" charset="0"/>
                <a:cs typeface="Constantia" panose="02030602050306030303" pitchFamily="18" charset="0"/>
              </a:rPr>
              <a:t>-</a:t>
            </a:r>
            <a:r>
              <a:rPr lang="en-IN" sz="1800" dirty="0">
                <a:solidFill>
                  <a:schemeClr val="accent2">
                    <a:lumMod val="75000"/>
                  </a:schemeClr>
                </a:solidFill>
                <a:latin typeface="Cambria" panose="02040503050406030204" pitchFamily="18" charset="0"/>
                <a:ea typeface="Cambria" panose="02040503050406030204" pitchFamily="18" charset="0"/>
                <a:cs typeface="Constantia" panose="02030602050306030303" pitchFamily="18" charset="0"/>
              </a:rPr>
              <a:t>   02</a:t>
            </a:r>
            <a:endParaRPr lang="en-IN" dirty="0">
              <a:solidFill>
                <a:schemeClr val="accent2">
                  <a:lumMod val="75000"/>
                </a:schemeClr>
              </a:solidFill>
              <a:latin typeface="Cambria" panose="02040503050406030204" pitchFamily="18" charset="0"/>
              <a:ea typeface="Cambria" panose="02040503050406030204" pitchFamily="18" charset="0"/>
              <a:cs typeface="Constantia" panose="02030602050306030303" pitchFamily="18" charset="0"/>
            </a:endParaRPr>
          </a:p>
        </p:txBody>
      </p:sp>
      <p:sp>
        <p:nvSpPr>
          <p:cNvPr id="15" name="TextBox 14">
            <a:extLst>
              <a:ext uri="{FF2B5EF4-FFF2-40B4-BE49-F238E27FC236}">
                <a16:creationId xmlns:a16="http://schemas.microsoft.com/office/drawing/2014/main" id="{5AAAE9C9-9852-E27B-213C-B7BB210296D6}"/>
              </a:ext>
            </a:extLst>
          </p:cNvPr>
          <p:cNvSpPr txBox="1"/>
          <p:nvPr/>
        </p:nvSpPr>
        <p:spPr>
          <a:xfrm>
            <a:off x="5311302" y="2549059"/>
            <a:ext cx="2903820" cy="646331"/>
          </a:xfrm>
          <a:prstGeom prst="rect">
            <a:avLst/>
          </a:prstGeom>
          <a:noFill/>
        </p:spPr>
        <p:txBody>
          <a:bodyPr wrap="square" rtlCol="0">
            <a:spAutoFit/>
          </a:bodyPr>
          <a:lstStyle/>
          <a:p>
            <a:endParaRPr lang="en-IN" dirty="0">
              <a:solidFill>
                <a:schemeClr val="accent2">
                  <a:lumMod val="75000"/>
                </a:schemeClr>
              </a:solidFill>
              <a:latin typeface="Times New Roman" panose="02020603050405020304" pitchFamily="18" charset="0"/>
              <a:cs typeface="Times New Roman" panose="02020603050405020304" pitchFamily="18" charset="0"/>
            </a:endParaRPr>
          </a:p>
          <a:p>
            <a:r>
              <a:rPr lang="en-IN" dirty="0">
                <a:solidFill>
                  <a:schemeClr val="accent2">
                    <a:lumMod val="75000"/>
                  </a:schemeClr>
                </a:solidFill>
                <a:latin typeface="Times New Roman" panose="02020603050405020304" pitchFamily="18" charset="0"/>
                <a:cs typeface="Times New Roman" panose="02020603050405020304" pitchFamily="18" charset="0"/>
              </a:rPr>
              <a:t>Final Review</a:t>
            </a:r>
          </a:p>
        </p:txBody>
      </p:sp>
      <p:sp>
        <p:nvSpPr>
          <p:cNvPr id="17" name="TextBox 16">
            <a:extLst>
              <a:ext uri="{FF2B5EF4-FFF2-40B4-BE49-F238E27FC236}">
                <a16:creationId xmlns:a16="http://schemas.microsoft.com/office/drawing/2014/main" id="{9933F641-7C20-6BDC-7433-64DC429F52BE}"/>
              </a:ext>
            </a:extLst>
          </p:cNvPr>
          <p:cNvSpPr txBox="1"/>
          <p:nvPr/>
        </p:nvSpPr>
        <p:spPr>
          <a:xfrm>
            <a:off x="2937790" y="2549059"/>
            <a:ext cx="6368896" cy="1600438"/>
          </a:xfrm>
          <a:prstGeom prst="rect">
            <a:avLst/>
          </a:prstGeom>
          <a:noFill/>
        </p:spPr>
        <p:txBody>
          <a:bodyPr wrap="square">
            <a:spAutoFit/>
          </a:bodyPr>
          <a:lstStyle/>
          <a:p>
            <a:pPr algn="ctr"/>
            <a:endParaRPr lang="en-IN" sz="2000" dirty="0">
              <a:solidFill>
                <a:schemeClr val="accent5">
                  <a:lumMod val="75000"/>
                </a:schemeClr>
              </a:solidFill>
              <a:effectLst/>
              <a:latin typeface="Franklin Gothic Demi" panose="020B0703020102020204" pitchFamily="34" charset="0"/>
              <a:ea typeface="Times New Roman" panose="02020603050405020304" pitchFamily="18" charset="0"/>
              <a:cs typeface="Constantia" panose="02030602050306030303" pitchFamily="18" charset="0"/>
            </a:endParaRPr>
          </a:p>
          <a:p>
            <a:pPr algn="ctr"/>
            <a:endParaRPr lang="en-IN" sz="2000" dirty="0">
              <a:solidFill>
                <a:schemeClr val="accent5">
                  <a:lumMod val="75000"/>
                </a:schemeClr>
              </a:solidFill>
              <a:effectLst/>
              <a:latin typeface="Franklin Gothic Demi" panose="020B0703020102020204" pitchFamily="34" charset="0"/>
              <a:ea typeface="Times New Roman" panose="02020603050405020304" pitchFamily="18" charset="0"/>
              <a:cs typeface="Constantia" panose="02030602050306030303" pitchFamily="18" charset="0"/>
            </a:endParaRPr>
          </a:p>
          <a:p>
            <a:pPr algn="ctr"/>
            <a:r>
              <a:rPr lang="en-IN" sz="2000" dirty="0">
                <a:solidFill>
                  <a:schemeClr val="accent5">
                    <a:lumMod val="75000"/>
                  </a:schemeClr>
                </a:solidFill>
                <a:effectLst/>
                <a:latin typeface="Franklin Gothic Demi" panose="020B0703020102020204" pitchFamily="34" charset="0"/>
                <a:ea typeface="Times New Roman" panose="02020603050405020304" pitchFamily="18" charset="0"/>
                <a:cs typeface="Constantia" panose="02030602050306030303" pitchFamily="18" charset="0"/>
              </a:rPr>
              <a:t>Under the Esteemed Guidance of</a:t>
            </a:r>
          </a:p>
          <a:p>
            <a:pPr algn="ctr"/>
            <a:r>
              <a:rPr lang="en-IN" sz="2000" dirty="0">
                <a:solidFill>
                  <a:schemeClr val="accent5">
                    <a:lumMod val="75000"/>
                  </a:schemeClr>
                </a:solidFill>
                <a:latin typeface="Cambria" panose="02040503050406030204" pitchFamily="18" charset="0"/>
                <a:ea typeface="Cambria" panose="02040503050406030204" pitchFamily="18" charset="0"/>
                <a:cs typeface="Constantia" panose="02030602050306030303" pitchFamily="18" charset="0"/>
              </a:rPr>
              <a:t> </a:t>
            </a:r>
            <a:r>
              <a:rPr lang="en-IN" dirty="0">
                <a:solidFill>
                  <a:schemeClr val="bg1"/>
                </a:solidFill>
                <a:latin typeface="Cambria" panose="02040503050406030204" pitchFamily="18" charset="0"/>
                <a:ea typeface="Cambria" panose="02040503050406030204" pitchFamily="18" charset="0"/>
                <a:cs typeface="Constantia" panose="02030602050306030303" pitchFamily="18" charset="0"/>
              </a:rPr>
              <a:t>Mr . K. NagaRaju ,  M .Tech,</a:t>
            </a:r>
            <a:r>
              <a:rPr lang="en-IN" sz="1800" dirty="0">
                <a:solidFill>
                  <a:schemeClr val="bg1"/>
                </a:solidFill>
                <a:latin typeface="Cambria" panose="02040503050406030204" pitchFamily="18" charset="0"/>
                <a:ea typeface="Cambria" panose="02040503050406030204" pitchFamily="18" charset="0"/>
                <a:cs typeface="Constantia" panose="02030602050306030303" pitchFamily="18" charset="0"/>
              </a:rPr>
              <a:t> (Ph.D.)</a:t>
            </a:r>
          </a:p>
          <a:p>
            <a:pPr algn="ctr"/>
            <a:r>
              <a:rPr lang="en-IN" sz="1800" dirty="0">
                <a:solidFill>
                  <a:schemeClr val="bg2">
                    <a:lumMod val="10000"/>
                  </a:schemeClr>
                </a:solidFill>
                <a:latin typeface="Cambria" panose="02040503050406030204" pitchFamily="18" charset="0"/>
                <a:ea typeface="Cambria" panose="02040503050406030204" pitchFamily="18" charset="0"/>
                <a:cs typeface="Constantia" panose="02030602050306030303" pitchFamily="18" charset="0"/>
              </a:rPr>
              <a:t>   Associate Professor</a:t>
            </a:r>
          </a:p>
        </p:txBody>
      </p:sp>
      <p:sp>
        <p:nvSpPr>
          <p:cNvPr id="19" name="TextBox 18">
            <a:extLst>
              <a:ext uri="{FF2B5EF4-FFF2-40B4-BE49-F238E27FC236}">
                <a16:creationId xmlns:a16="http://schemas.microsoft.com/office/drawing/2014/main" id="{D0D2D298-7FA0-02FA-6308-158DFC8A7D95}"/>
              </a:ext>
            </a:extLst>
          </p:cNvPr>
          <p:cNvSpPr txBox="1"/>
          <p:nvPr/>
        </p:nvSpPr>
        <p:spPr>
          <a:xfrm>
            <a:off x="3638145" y="3429000"/>
            <a:ext cx="6297192" cy="1631216"/>
          </a:xfrm>
          <a:prstGeom prst="rect">
            <a:avLst/>
          </a:prstGeom>
          <a:noFill/>
        </p:spPr>
        <p:txBody>
          <a:bodyPr wrap="square">
            <a:spAutoFit/>
          </a:bodyPr>
          <a:lstStyle/>
          <a:p>
            <a:pPr lvl="0"/>
            <a:r>
              <a:rPr lang="en-IN" sz="2800" b="1" dirty="0">
                <a:solidFill>
                  <a:srgbClr val="002060"/>
                </a:solidFill>
                <a:latin typeface="Cambria" panose="02040503050406030204" pitchFamily="18" charset="0"/>
                <a:ea typeface="Cambria" panose="02040503050406030204" pitchFamily="18" charset="0"/>
                <a:sym typeface="Arial Rounded"/>
              </a:rPr>
              <a:t>                </a:t>
            </a:r>
            <a:endParaRPr lang="en-IN" sz="1400" b="1" dirty="0">
              <a:solidFill>
                <a:srgbClr val="002060"/>
              </a:solidFill>
              <a:latin typeface="Cambria" panose="02040503050406030204" pitchFamily="18" charset="0"/>
              <a:ea typeface="Cambria" panose="02040503050406030204" pitchFamily="18" charset="0"/>
              <a:sym typeface="Arial Rounded"/>
            </a:endParaRPr>
          </a:p>
          <a:p>
            <a:pPr lvl="0"/>
            <a:endParaRPr lang="en-IN" dirty="0">
              <a:solidFill>
                <a:srgbClr val="0070C0"/>
              </a:solidFill>
              <a:latin typeface="Times New Roman" panose="02020603050405020304" pitchFamily="18" charset="0"/>
              <a:ea typeface="Cambria" panose="02040503050406030204" pitchFamily="18" charset="0"/>
              <a:cs typeface="Times New Roman" panose="02020603050405020304" pitchFamily="18" charset="0"/>
              <a:sym typeface="Arial Rounded"/>
            </a:endParaRPr>
          </a:p>
          <a:p>
            <a:pPr lvl="0"/>
            <a:endParaRPr lang="en-IN" dirty="0">
              <a:solidFill>
                <a:srgbClr val="0070C0"/>
              </a:solidFill>
              <a:latin typeface="Times New Roman" panose="02020603050405020304" pitchFamily="18" charset="0"/>
              <a:ea typeface="Cambria" panose="02040503050406030204" pitchFamily="18" charset="0"/>
              <a:cs typeface="Times New Roman" panose="02020603050405020304" pitchFamily="18" charset="0"/>
              <a:sym typeface="Arial Rounded"/>
            </a:endParaRPr>
          </a:p>
          <a:p>
            <a:pPr lvl="0"/>
            <a:r>
              <a:rPr lang="en-IN" dirty="0">
                <a:solidFill>
                  <a:srgbClr val="0070C0"/>
                </a:solidFill>
                <a:latin typeface="Times New Roman" panose="02020603050405020304" pitchFamily="18" charset="0"/>
                <a:ea typeface="Cambria" panose="02040503050406030204" pitchFamily="18" charset="0"/>
                <a:cs typeface="Times New Roman" panose="02020603050405020304" pitchFamily="18" charset="0"/>
                <a:sym typeface="Arial Rounded"/>
              </a:rPr>
              <a:t>Y. DURGA NAVEEN</a:t>
            </a:r>
            <a:r>
              <a:rPr lang="en-IN" sz="1800" dirty="0">
                <a:solidFill>
                  <a:srgbClr val="0070C0"/>
                </a:solidFill>
                <a:latin typeface="Times New Roman" panose="02020603050405020304" pitchFamily="18" charset="0"/>
                <a:ea typeface="Cambria" panose="02040503050406030204" pitchFamily="18" charset="0"/>
                <a:cs typeface="Times New Roman" panose="02020603050405020304" pitchFamily="18" charset="0"/>
                <a:sym typeface="Arial Rounded"/>
              </a:rPr>
              <a:t>	-               20T91A05A2</a:t>
            </a:r>
          </a:p>
          <a:p>
            <a:pPr lvl="0"/>
            <a:endParaRPr lang="en-IN" sz="1800" dirty="0">
              <a:solidFill>
                <a:srgbClr val="0070C0"/>
              </a:solidFill>
              <a:latin typeface="Times New Roman" panose="02020603050405020304" pitchFamily="18" charset="0"/>
              <a:ea typeface="Cambria" panose="02040503050406030204" pitchFamily="18" charset="0"/>
              <a:cs typeface="Times New Roman" panose="02020603050405020304" pitchFamily="18" charset="0"/>
              <a:sym typeface="Arial Rounded"/>
            </a:endParaRPr>
          </a:p>
        </p:txBody>
      </p:sp>
      <p:sp>
        <p:nvSpPr>
          <p:cNvPr id="23" name="TextBox 22">
            <a:extLst>
              <a:ext uri="{FF2B5EF4-FFF2-40B4-BE49-F238E27FC236}">
                <a16:creationId xmlns:a16="http://schemas.microsoft.com/office/drawing/2014/main" id="{7324F644-D905-A017-9E00-49FB935085F3}"/>
              </a:ext>
            </a:extLst>
          </p:cNvPr>
          <p:cNvSpPr txBox="1"/>
          <p:nvPr/>
        </p:nvSpPr>
        <p:spPr>
          <a:xfrm>
            <a:off x="3123056" y="5137353"/>
            <a:ext cx="6183630" cy="1661993"/>
          </a:xfrm>
          <a:prstGeom prst="rect">
            <a:avLst/>
          </a:prstGeom>
          <a:noFill/>
        </p:spPr>
        <p:txBody>
          <a:bodyPr wrap="square">
            <a:spAutoFit/>
          </a:bodyPr>
          <a:lstStyle/>
          <a:p>
            <a:pPr algn="ctr"/>
            <a:r>
              <a:rPr lang="en-IN" sz="3200" dirty="0">
                <a:solidFill>
                  <a:srgbClr val="C00000"/>
                </a:solidFill>
                <a:effectLst/>
                <a:latin typeface="Franklin Gothic Demi" panose="020B0703020102020204" pitchFamily="34" charset="0"/>
                <a:ea typeface="Times New Roman" panose="02020603050405020304" pitchFamily="18" charset="0"/>
                <a:cs typeface="Constantia" panose="02030602050306030303" pitchFamily="18" charset="0"/>
              </a:rPr>
              <a:t>GIET ENGINEERING COLLEGE</a:t>
            </a:r>
          </a:p>
          <a:p>
            <a:pPr algn="ctr"/>
            <a:r>
              <a:rPr lang="en-IN" dirty="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rPr>
              <a:t>Accredited by NAAC, Affiliated to JNTUK, Kakinada, Chaitanya Knowledge City, Velugubanda, </a:t>
            </a:r>
            <a:r>
              <a:rPr lang="en-IN" dirty="0" err="1">
                <a:solidFill>
                  <a:schemeClr val="bg1"/>
                </a:solidFill>
                <a:latin typeface="Times New Roman" panose="02020603050405020304" pitchFamily="18" charset="0"/>
                <a:ea typeface="Times New Roman" panose="02020603050405020304" pitchFamily="18" charset="0"/>
                <a:cs typeface="Times New Roman" panose="02020603050405020304" pitchFamily="18" charset="0"/>
              </a:rPr>
              <a:t>Rajamahendravaram</a:t>
            </a:r>
            <a:r>
              <a:rPr lang="en-IN" dirty="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rPr>
              <a:t> 533 296,Andhra Pradesh, India.</a:t>
            </a:r>
          </a:p>
          <a:p>
            <a:pPr algn="ctr"/>
            <a:r>
              <a:rPr lang="en-IN" sz="16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2023-2024</a:t>
            </a:r>
          </a:p>
        </p:txBody>
      </p:sp>
    </p:spTree>
    <p:extLst>
      <p:ext uri="{BB962C8B-B14F-4D97-AF65-F5344CB8AC3E}">
        <p14:creationId xmlns:p14="http://schemas.microsoft.com/office/powerpoint/2010/main" val="32221057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Title 61">
            <a:extLst>
              <a:ext uri="{FF2B5EF4-FFF2-40B4-BE49-F238E27FC236}">
                <a16:creationId xmlns:a16="http://schemas.microsoft.com/office/drawing/2014/main" id="{C233D55B-4DFD-49DA-BA62-72F3E2D07DFB}"/>
              </a:ext>
            </a:extLst>
          </p:cNvPr>
          <p:cNvSpPr>
            <a:spLocks noGrp="1"/>
          </p:cNvSpPr>
          <p:nvPr>
            <p:ph type="title"/>
          </p:nvPr>
        </p:nvSpPr>
        <p:spPr>
          <a:xfrm>
            <a:off x="705677" y="647377"/>
            <a:ext cx="11051347" cy="1026572"/>
          </a:xfrm>
        </p:spPr>
        <p:txBody>
          <a:bodyPr/>
          <a:lstStyle/>
          <a:p>
            <a:r>
              <a:rPr lang="en-US" b="1" dirty="0">
                <a:solidFill>
                  <a:srgbClr val="002060"/>
                </a:solidFill>
                <a:latin typeface="Times New Roman" panose="02020603050405020304" pitchFamily="18" charset="0"/>
                <a:cs typeface="Times New Roman" panose="02020603050405020304" pitchFamily="18" charset="0"/>
              </a:rPr>
              <a:t>  </a:t>
            </a:r>
            <a:r>
              <a:rPr lang="en-US" sz="2400" b="1" dirty="0">
                <a:solidFill>
                  <a:srgbClr val="002060"/>
                </a:solidFill>
                <a:latin typeface="Times New Roman" panose="02020603050405020304" pitchFamily="18" charset="0"/>
                <a:cs typeface="Times New Roman" panose="02020603050405020304" pitchFamily="18" charset="0"/>
              </a:rPr>
              <a:t>ADVANTAGES</a:t>
            </a:r>
          </a:p>
        </p:txBody>
      </p:sp>
      <p:sp>
        <p:nvSpPr>
          <p:cNvPr id="2" name="Date Placeholder 1">
            <a:extLst>
              <a:ext uri="{FF2B5EF4-FFF2-40B4-BE49-F238E27FC236}">
                <a16:creationId xmlns:a16="http://schemas.microsoft.com/office/drawing/2014/main" id="{88A745C7-E196-458E-B493-7387298C2D17}"/>
              </a:ext>
            </a:extLst>
          </p:cNvPr>
          <p:cNvSpPr>
            <a:spLocks noGrp="1"/>
          </p:cNvSpPr>
          <p:nvPr>
            <p:ph type="dt" sz="half" idx="2"/>
          </p:nvPr>
        </p:nvSpPr>
        <p:spPr>
          <a:xfrm>
            <a:off x="442912" y="6152968"/>
            <a:ext cx="3457576" cy="502920"/>
          </a:xfrm>
        </p:spPr>
        <p:txBody>
          <a:bodyPr/>
          <a:lstStyle/>
          <a:p>
            <a:r>
              <a:rPr lang="en-US"/>
              <a:t>2/2/20XX</a:t>
            </a:r>
            <a:endParaRPr lang="en-US" dirty="0"/>
          </a:p>
        </p:txBody>
      </p:sp>
      <p:sp>
        <p:nvSpPr>
          <p:cNvPr id="4" name="Footer Placeholder 3">
            <a:extLst>
              <a:ext uri="{FF2B5EF4-FFF2-40B4-BE49-F238E27FC236}">
                <a16:creationId xmlns:a16="http://schemas.microsoft.com/office/drawing/2014/main" id="{C14E1DCF-4630-47E2-B658-E4AADB3DA250}"/>
              </a:ext>
            </a:extLst>
          </p:cNvPr>
          <p:cNvSpPr>
            <a:spLocks noGrp="1"/>
          </p:cNvSpPr>
          <p:nvPr>
            <p:ph type="ftr" sz="quarter" idx="3"/>
          </p:nvPr>
        </p:nvSpPr>
        <p:spPr>
          <a:xfrm>
            <a:off x="4370832" y="6153912"/>
            <a:ext cx="5397056" cy="502920"/>
          </a:xfrm>
        </p:spPr>
        <p:txBody>
          <a:bodyPr/>
          <a:lstStyle/>
          <a:p>
            <a:r>
              <a:rPr lang="en-US" dirty="0"/>
              <a:t>PRESENTATION TITLE</a:t>
            </a:r>
          </a:p>
        </p:txBody>
      </p:sp>
      <p:sp>
        <p:nvSpPr>
          <p:cNvPr id="5" name="Slide Number Placeholder 4">
            <a:extLst>
              <a:ext uri="{FF2B5EF4-FFF2-40B4-BE49-F238E27FC236}">
                <a16:creationId xmlns:a16="http://schemas.microsoft.com/office/drawing/2014/main" id="{E6956C8A-7BD4-4A46-82BA-EAB9CAD4B56A}"/>
              </a:ext>
            </a:extLst>
          </p:cNvPr>
          <p:cNvSpPr>
            <a:spLocks noGrp="1"/>
          </p:cNvSpPr>
          <p:nvPr>
            <p:ph type="sldNum" sz="quarter" idx="4"/>
          </p:nvPr>
        </p:nvSpPr>
        <p:spPr>
          <a:xfrm>
            <a:off x="11241025" y="6153912"/>
            <a:ext cx="502920" cy="502920"/>
          </a:xfrm>
        </p:spPr>
        <p:txBody>
          <a:bodyPr/>
          <a:lstStyle/>
          <a:p>
            <a:fld id="{0D309695-DEC3-40DA-9DF5-330280C9D0E8}" type="slidenum">
              <a:rPr lang="en-US" smtClean="0"/>
              <a:pPr/>
              <a:t>10</a:t>
            </a:fld>
            <a:endParaRPr lang="en-US" dirty="0"/>
          </a:p>
        </p:txBody>
      </p:sp>
      <p:sp>
        <p:nvSpPr>
          <p:cNvPr id="24" name="TextBox 23">
            <a:extLst>
              <a:ext uri="{FF2B5EF4-FFF2-40B4-BE49-F238E27FC236}">
                <a16:creationId xmlns:a16="http://schemas.microsoft.com/office/drawing/2014/main" id="{A6A92F3F-D356-FB37-93C7-D77A588F6DE0}"/>
              </a:ext>
            </a:extLst>
          </p:cNvPr>
          <p:cNvSpPr txBox="1"/>
          <p:nvPr/>
        </p:nvSpPr>
        <p:spPr>
          <a:xfrm flipH="1">
            <a:off x="904461" y="1673948"/>
            <a:ext cx="3466369" cy="5878532"/>
          </a:xfrm>
          <a:prstGeom prst="rect">
            <a:avLst/>
          </a:prstGeom>
          <a:noFill/>
        </p:spPr>
        <p:txBody>
          <a:bodyPr wrap="square" rtlCol="0">
            <a:spAutoFit/>
          </a:bodyPr>
          <a:lstStyle/>
          <a:p>
            <a:pPr marL="342900" indent="-342900">
              <a:lnSpc>
                <a:spcPct val="200000"/>
              </a:lnSpc>
              <a:buFont typeface="Wingdings" panose="05000000000000000000" pitchFamily="2" charset="2"/>
              <a:buChar char="§"/>
            </a:pPr>
            <a:r>
              <a:rPr lang="en-IN" sz="2000" dirty="0">
                <a:solidFill>
                  <a:srgbClr val="000000"/>
                </a:solidFill>
                <a:latin typeface="Times New Roman" panose="02020603050405020304" pitchFamily="18" charset="0"/>
                <a:cs typeface="Times New Roman" panose="02020603050405020304" pitchFamily="18" charset="0"/>
              </a:rPr>
              <a:t>Accuracy</a:t>
            </a:r>
          </a:p>
          <a:p>
            <a:pPr marL="342900" indent="-342900">
              <a:lnSpc>
                <a:spcPct val="200000"/>
              </a:lnSpc>
              <a:buFont typeface="Wingdings" panose="05000000000000000000" pitchFamily="2" charset="2"/>
              <a:buChar char="§"/>
            </a:pPr>
            <a:r>
              <a:rPr lang="en-IN" sz="2000" dirty="0">
                <a:solidFill>
                  <a:schemeClr val="bg1"/>
                </a:solidFill>
                <a:effectLst/>
                <a:latin typeface="Times New Roman" panose="02020603050405020304" pitchFamily="18" charset="0"/>
                <a:ea typeface="Calibri" panose="020F0502020204030204" pitchFamily="34" charset="0"/>
              </a:rPr>
              <a:t>Social Inclusion</a:t>
            </a:r>
          </a:p>
          <a:p>
            <a:pPr marL="342900" indent="-342900">
              <a:lnSpc>
                <a:spcPct val="200000"/>
              </a:lnSpc>
              <a:buFont typeface="Wingdings" panose="05000000000000000000" pitchFamily="2" charset="2"/>
              <a:buChar char="§"/>
            </a:pPr>
            <a:r>
              <a:rPr lang="en-IN" sz="2000" dirty="0">
                <a:solidFill>
                  <a:schemeClr val="bg1"/>
                </a:solidFill>
                <a:effectLst/>
                <a:latin typeface="Times New Roman" panose="02020603050405020304" pitchFamily="18" charset="0"/>
                <a:ea typeface="Calibri" panose="020F0502020204030204" pitchFamily="34" charset="0"/>
              </a:rPr>
              <a:t>Communication Bridge</a:t>
            </a:r>
          </a:p>
          <a:p>
            <a:pPr marL="342900" indent="-342900">
              <a:lnSpc>
                <a:spcPct val="200000"/>
              </a:lnSpc>
              <a:buFont typeface="Wingdings" panose="05000000000000000000" pitchFamily="2" charset="2"/>
              <a:buChar char="§"/>
            </a:pPr>
            <a:r>
              <a:rPr lang="en-IN" sz="2000" dirty="0">
                <a:solidFill>
                  <a:srgbClr val="000000"/>
                </a:solidFill>
                <a:latin typeface="Times New Roman" panose="02020603050405020304" pitchFamily="18" charset="0"/>
                <a:cs typeface="Times New Roman" panose="02020603050405020304" pitchFamily="18" charset="0"/>
              </a:rPr>
              <a:t>Accessibility</a:t>
            </a:r>
          </a:p>
          <a:p>
            <a:pPr marL="342900" indent="-342900">
              <a:lnSpc>
                <a:spcPct val="200000"/>
              </a:lnSpc>
              <a:buFont typeface="Wingdings" panose="05000000000000000000" pitchFamily="2" charset="2"/>
              <a:buChar char="§"/>
            </a:pPr>
            <a:r>
              <a:rPr lang="en-IN" sz="2000" dirty="0">
                <a:solidFill>
                  <a:srgbClr val="000000"/>
                </a:solidFill>
                <a:latin typeface="Times New Roman" panose="02020603050405020304" pitchFamily="18" charset="0"/>
                <a:cs typeface="Times New Roman" panose="02020603050405020304" pitchFamily="18" charset="0"/>
              </a:rPr>
              <a:t>Enhanced Independence</a:t>
            </a:r>
          </a:p>
          <a:p>
            <a:pPr marL="342900" indent="-342900">
              <a:lnSpc>
                <a:spcPct val="200000"/>
              </a:lnSpc>
              <a:buFont typeface="Wingdings" panose="05000000000000000000" pitchFamily="2" charset="2"/>
              <a:buChar char="§"/>
            </a:pPr>
            <a:r>
              <a:rPr lang="en-IN" sz="2000" dirty="0">
                <a:solidFill>
                  <a:srgbClr val="000000"/>
                </a:solidFill>
                <a:latin typeface="Times New Roman" panose="02020603050405020304" pitchFamily="18" charset="0"/>
                <a:cs typeface="Times New Roman" panose="02020603050405020304" pitchFamily="18" charset="0"/>
              </a:rPr>
              <a:t>Educational support</a:t>
            </a:r>
          </a:p>
          <a:p>
            <a:pPr marL="342900" indent="-342900">
              <a:lnSpc>
                <a:spcPct val="200000"/>
              </a:lnSpc>
              <a:buFont typeface="Wingdings" panose="05000000000000000000" pitchFamily="2" charset="2"/>
              <a:buChar char="§"/>
            </a:pPr>
            <a:r>
              <a:rPr lang="en-IN" sz="2000" dirty="0">
                <a:solidFill>
                  <a:srgbClr val="000000"/>
                </a:solidFill>
                <a:latin typeface="Times New Roman" panose="02020603050405020304" pitchFamily="18" charset="0"/>
                <a:cs typeface="Times New Roman" panose="02020603050405020304" pitchFamily="18" charset="0"/>
              </a:rPr>
              <a:t>Legal Compliance</a:t>
            </a:r>
          </a:p>
          <a:p>
            <a:endParaRPr lang="en-IN" sz="2400" b="1" dirty="0">
              <a:solidFill>
                <a:srgbClr val="000000"/>
              </a:solidFill>
              <a:latin typeface="Times New Roman" panose="02020603050405020304" pitchFamily="18" charset="0"/>
              <a:cs typeface="Times New Roman" panose="02020603050405020304" pitchFamily="18" charset="0"/>
            </a:endParaRPr>
          </a:p>
          <a:p>
            <a:endParaRPr lang="en-IN" sz="2400" b="1" dirty="0">
              <a:solidFill>
                <a:schemeClr val="bg1"/>
              </a:solidFill>
              <a:latin typeface="Times New Roman" panose="02020603050405020304" pitchFamily="18" charset="0"/>
              <a:cs typeface="Times New Roman" panose="02020603050405020304" pitchFamily="18" charset="0"/>
            </a:endParaRPr>
          </a:p>
          <a:p>
            <a:endParaRPr lang="en-IN" sz="2400" b="1" dirty="0">
              <a:solidFill>
                <a:schemeClr val="bg1"/>
              </a:solidFill>
              <a:effectLst/>
              <a:latin typeface="Times New Roman" panose="02020603050405020304" pitchFamily="18" charset="0"/>
              <a:ea typeface="Calibri" panose="020F0502020204030204" pitchFamily="34" charset="0"/>
            </a:endParaRPr>
          </a:p>
          <a:p>
            <a:endParaRPr lang="en-IN" sz="2400" b="1" dirty="0">
              <a:solidFill>
                <a:schemeClr val="bg1"/>
              </a:solidFill>
              <a:latin typeface="Times New Roman" panose="02020603050405020304" pitchFamily="18" charset="0"/>
              <a:cs typeface="Times New Roman" panose="02020603050405020304" pitchFamily="18" charset="0"/>
            </a:endParaRPr>
          </a:p>
        </p:txBody>
      </p:sp>
      <p:pic>
        <p:nvPicPr>
          <p:cNvPr id="3074" name="Picture 2" descr="Benefits of Learning American Sign Language - SPED Homeschool">
            <a:extLst>
              <a:ext uri="{FF2B5EF4-FFF2-40B4-BE49-F238E27FC236}">
                <a16:creationId xmlns:a16="http://schemas.microsoft.com/office/drawing/2014/main" id="{23B9F744-5672-6F36-BF1C-919E026C366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75626" y="1873866"/>
            <a:ext cx="5827407" cy="4079185"/>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763933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46C2B95F-69BC-63CE-55D1-32826691D5F7}"/>
              </a:ext>
            </a:extLst>
          </p:cNvPr>
          <p:cNvSpPr/>
          <p:nvPr/>
        </p:nvSpPr>
        <p:spPr>
          <a:xfrm>
            <a:off x="925696" y="2277332"/>
            <a:ext cx="5376781" cy="3287726"/>
          </a:xfrm>
          <a:prstGeom prst="rect">
            <a:avLst/>
          </a:prstGeom>
          <a:solidFill>
            <a:schemeClr val="tx1">
              <a:lumMod val="85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1">
            <a:schemeClr val="accent1"/>
          </a:lnRef>
          <a:fillRef idx="2">
            <a:schemeClr val="accent1"/>
          </a:fillRef>
          <a:effectRef idx="1">
            <a:schemeClr val="accent1"/>
          </a:effectRef>
          <a:fontRef idx="minor">
            <a:schemeClr val="dk1"/>
          </a:fontRef>
        </p:style>
        <p:txBody>
          <a:bodyPr rtlCol="0" anchor="ctr"/>
          <a:lstStyle/>
          <a:p>
            <a:pPr algn="ctr"/>
            <a:endParaRPr lang="en-IN"/>
          </a:p>
        </p:txBody>
      </p:sp>
      <p:sp>
        <p:nvSpPr>
          <p:cNvPr id="24" name="Rectangle 23">
            <a:extLst>
              <a:ext uri="{FF2B5EF4-FFF2-40B4-BE49-F238E27FC236}">
                <a16:creationId xmlns:a16="http://schemas.microsoft.com/office/drawing/2014/main" id="{E948E2DF-4F9B-A90E-E811-9A91C63B7825}"/>
              </a:ext>
            </a:extLst>
          </p:cNvPr>
          <p:cNvSpPr/>
          <p:nvPr/>
        </p:nvSpPr>
        <p:spPr>
          <a:xfrm>
            <a:off x="6764594" y="2277332"/>
            <a:ext cx="4729316" cy="3287726"/>
          </a:xfrm>
          <a:prstGeom prst="rect">
            <a:avLst/>
          </a:prstGeom>
          <a:solidFill>
            <a:schemeClr val="tx2">
              <a:lumMod val="85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1">
            <a:schemeClr val="accent1"/>
          </a:lnRef>
          <a:fillRef idx="2">
            <a:schemeClr val="accent1"/>
          </a:fillRef>
          <a:effectRef idx="1">
            <a:schemeClr val="accent1"/>
          </a:effectRef>
          <a:fontRef idx="minor">
            <a:schemeClr val="dk1"/>
          </a:fontRef>
        </p:style>
        <p:txBody>
          <a:bodyPr rtlCol="0" anchor="ctr"/>
          <a:lstStyle/>
          <a:p>
            <a:pPr algn="ctr"/>
            <a:endParaRPr lang="en-IN">
              <a:ln w="0"/>
              <a:solidFill>
                <a:schemeClr val="accent1"/>
              </a:solidFill>
              <a:effectLst>
                <a:outerShdw blurRad="38100" dist="25400" dir="5400000" algn="ctr" rotWithShape="0">
                  <a:srgbClr val="6E747A">
                    <a:alpha val="43000"/>
                  </a:srgbClr>
                </a:outerShdw>
              </a:effectLst>
            </a:endParaRPr>
          </a:p>
        </p:txBody>
      </p:sp>
      <p:sp>
        <p:nvSpPr>
          <p:cNvPr id="49" name="Title 48">
            <a:extLst>
              <a:ext uri="{FF2B5EF4-FFF2-40B4-BE49-F238E27FC236}">
                <a16:creationId xmlns:a16="http://schemas.microsoft.com/office/drawing/2014/main" id="{4CE6B3A9-5A1B-4BBF-974C-F623330C4AF3}"/>
              </a:ext>
            </a:extLst>
          </p:cNvPr>
          <p:cNvSpPr>
            <a:spLocks noGrp="1"/>
          </p:cNvSpPr>
          <p:nvPr>
            <p:ph type="title"/>
          </p:nvPr>
        </p:nvSpPr>
        <p:spPr>
          <a:xfrm>
            <a:off x="448798" y="380872"/>
            <a:ext cx="11045112" cy="1026572"/>
          </a:xfrm>
        </p:spPr>
        <p:txBody>
          <a:bodyPr>
            <a:normAutofit fontScale="90000"/>
          </a:bodyPr>
          <a:lstStyle/>
          <a:p>
            <a:r>
              <a:rPr lang="en-US" b="1" dirty="0">
                <a:solidFill>
                  <a:srgbClr val="002060"/>
                </a:solidFill>
                <a:latin typeface="Times New Roman" panose="02020603050405020304" pitchFamily="18" charset="0"/>
                <a:cs typeface="Times New Roman" panose="02020603050405020304" pitchFamily="18" charset="0"/>
              </a:rPr>
              <a:t> REQUIREMENTS OF </a:t>
            </a:r>
            <a:br>
              <a:rPr lang="en-US" b="1" dirty="0">
                <a:solidFill>
                  <a:srgbClr val="002060"/>
                </a:solidFill>
                <a:latin typeface="Times New Roman" panose="02020603050405020304" pitchFamily="18" charset="0"/>
                <a:cs typeface="Times New Roman" panose="02020603050405020304" pitchFamily="18" charset="0"/>
              </a:rPr>
            </a:br>
            <a:r>
              <a:rPr lang="en-US" b="1" dirty="0">
                <a:solidFill>
                  <a:srgbClr val="002060"/>
                </a:solidFill>
                <a:latin typeface="Times New Roman" panose="02020603050405020304" pitchFamily="18" charset="0"/>
                <a:cs typeface="Times New Roman" panose="02020603050405020304" pitchFamily="18" charset="0"/>
              </a:rPr>
              <a:t>SOFTWARE AND HARDWARE</a:t>
            </a:r>
          </a:p>
        </p:txBody>
      </p:sp>
      <p:sp>
        <p:nvSpPr>
          <p:cNvPr id="11" name="Text Placeholder 10">
            <a:extLst>
              <a:ext uri="{FF2B5EF4-FFF2-40B4-BE49-F238E27FC236}">
                <a16:creationId xmlns:a16="http://schemas.microsoft.com/office/drawing/2014/main" id="{EFB7EFED-1FEF-479A-8991-D83E4EF61320}"/>
              </a:ext>
            </a:extLst>
          </p:cNvPr>
          <p:cNvSpPr>
            <a:spLocks noGrp="1"/>
          </p:cNvSpPr>
          <p:nvPr>
            <p:ph type="body" sz="quarter" idx="10"/>
          </p:nvPr>
        </p:nvSpPr>
        <p:spPr>
          <a:xfrm>
            <a:off x="2379406" y="1407444"/>
            <a:ext cx="1798164" cy="869888"/>
          </a:xfrm>
        </p:spPr>
        <p:txBody>
          <a:bodyPr>
            <a:normAutofit/>
          </a:bodyPr>
          <a:lstStyle/>
          <a:p>
            <a:r>
              <a:rPr lang="en-US" sz="2800" b="1" dirty="0">
                <a:solidFill>
                  <a:schemeClr val="accent2">
                    <a:lumMod val="50000"/>
                  </a:schemeClr>
                </a:solidFill>
                <a:latin typeface="Times New Roman" panose="02020603050405020304" pitchFamily="18" charset="0"/>
                <a:cs typeface="Times New Roman" panose="02020603050405020304" pitchFamily="18" charset="0"/>
              </a:rPr>
              <a:t>Software</a:t>
            </a:r>
          </a:p>
        </p:txBody>
      </p:sp>
      <p:sp>
        <p:nvSpPr>
          <p:cNvPr id="4" name="Slide Number Placeholder 3">
            <a:extLst>
              <a:ext uri="{FF2B5EF4-FFF2-40B4-BE49-F238E27FC236}">
                <a16:creationId xmlns:a16="http://schemas.microsoft.com/office/drawing/2014/main" id="{70715F87-78A2-4A8C-B23D-976766A3F9B5}"/>
              </a:ext>
            </a:extLst>
          </p:cNvPr>
          <p:cNvSpPr>
            <a:spLocks noGrp="1"/>
          </p:cNvSpPr>
          <p:nvPr>
            <p:ph type="sldNum" sz="quarter" idx="4"/>
          </p:nvPr>
        </p:nvSpPr>
        <p:spPr>
          <a:xfrm>
            <a:off x="11241025" y="6153912"/>
            <a:ext cx="502920" cy="502920"/>
          </a:xfrm>
        </p:spPr>
        <p:txBody>
          <a:bodyPr/>
          <a:lstStyle/>
          <a:p>
            <a:fld id="{0D309695-DEC3-40DA-9DF5-330280C9D0E8}" type="slidenum">
              <a:rPr lang="en-US" smtClean="0"/>
              <a:pPr/>
              <a:t>11</a:t>
            </a:fld>
            <a:endParaRPr lang="en-US" dirty="0"/>
          </a:p>
        </p:txBody>
      </p:sp>
      <p:sp>
        <p:nvSpPr>
          <p:cNvPr id="9" name="Text Placeholder 8">
            <a:extLst>
              <a:ext uri="{FF2B5EF4-FFF2-40B4-BE49-F238E27FC236}">
                <a16:creationId xmlns:a16="http://schemas.microsoft.com/office/drawing/2014/main" id="{1D9F6861-0745-6DF3-92DC-736B0D66B959}"/>
              </a:ext>
            </a:extLst>
          </p:cNvPr>
          <p:cNvSpPr>
            <a:spLocks noGrp="1"/>
          </p:cNvSpPr>
          <p:nvPr>
            <p:ph type="body" sz="quarter" idx="12"/>
          </p:nvPr>
        </p:nvSpPr>
        <p:spPr>
          <a:xfrm>
            <a:off x="7777316" y="1407444"/>
            <a:ext cx="3117550" cy="608169"/>
          </a:xfrm>
        </p:spPr>
        <p:txBody>
          <a:bodyPr>
            <a:normAutofit lnSpcReduction="10000"/>
          </a:bodyPr>
          <a:lstStyle/>
          <a:p>
            <a:r>
              <a:rPr lang="en-US" sz="2900" b="1" dirty="0">
                <a:solidFill>
                  <a:schemeClr val="accent2">
                    <a:lumMod val="50000"/>
                  </a:schemeClr>
                </a:solidFill>
                <a:latin typeface="Times New Roman" panose="02020603050405020304" pitchFamily="18" charset="0"/>
                <a:cs typeface="Times New Roman" panose="02020603050405020304" pitchFamily="18" charset="0"/>
              </a:rPr>
              <a:t>   Hardware</a:t>
            </a:r>
          </a:p>
          <a:p>
            <a:endParaRPr lang="en-IN" dirty="0"/>
          </a:p>
        </p:txBody>
      </p:sp>
      <p:sp>
        <p:nvSpPr>
          <p:cNvPr id="14" name="TextBox 13">
            <a:extLst>
              <a:ext uri="{FF2B5EF4-FFF2-40B4-BE49-F238E27FC236}">
                <a16:creationId xmlns:a16="http://schemas.microsoft.com/office/drawing/2014/main" id="{43F637AB-8189-902B-61F9-49194E612D35}"/>
              </a:ext>
            </a:extLst>
          </p:cNvPr>
          <p:cNvSpPr txBox="1"/>
          <p:nvPr/>
        </p:nvSpPr>
        <p:spPr>
          <a:xfrm>
            <a:off x="925696" y="2434016"/>
            <a:ext cx="5543929" cy="3091039"/>
          </a:xfrm>
          <a:prstGeom prst="rect">
            <a:avLst/>
          </a:prstGeom>
          <a:noFill/>
        </p:spPr>
        <p:txBody>
          <a:bodyPr wrap="square">
            <a:spAutoFit/>
          </a:bodyPr>
          <a:lstStyle/>
          <a:p>
            <a:pPr marL="342900" marR="321310" lvl="0" indent="-342900" algn="just">
              <a:lnSpc>
                <a:spcPct val="200000"/>
              </a:lnSpc>
              <a:spcAft>
                <a:spcPts val="800"/>
              </a:spcAft>
              <a:buFont typeface="Symbol" panose="05050102010706020507" pitchFamily="18" charset="2"/>
              <a:buChar char=""/>
            </a:pP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Operating System</a:t>
            </a:r>
            <a:r>
              <a:rPr lang="en-US" kern="1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Windows 10/11</a:t>
            </a:r>
            <a:endParaRPr lang="en-US" kern="100" dirty="0">
              <a:latin typeface="Times New Roman" panose="02020603050405020304" pitchFamily="18" charset="0"/>
              <a:ea typeface="Calibri" panose="020F0502020204030204" pitchFamily="34" charset="0"/>
              <a:cs typeface="Times New Roman" panose="02020603050405020304" pitchFamily="18" charset="0"/>
            </a:endParaRPr>
          </a:p>
          <a:p>
            <a:pPr marL="342900" marR="321310" lvl="0" indent="-342900" algn="just">
              <a:lnSpc>
                <a:spcPct val="200000"/>
              </a:lnSpc>
              <a:spcAft>
                <a:spcPts val="800"/>
              </a:spcAft>
              <a:buFont typeface="Symbol" panose="05050102010706020507" pitchFamily="18" charset="2"/>
              <a:buChar char=""/>
            </a:pPr>
            <a:r>
              <a:rPr lang="en-US" kern="1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Programming Language: Python 3.9</a:t>
            </a:r>
          </a:p>
          <a:p>
            <a:pPr marL="342900" marR="321310" lvl="0" indent="-342900" algn="just">
              <a:lnSpc>
                <a:spcPct val="200000"/>
              </a:lnSpc>
              <a:spcAft>
                <a:spcPts val="800"/>
              </a:spcAft>
              <a:buFont typeface="Symbol" panose="05050102010706020507" pitchFamily="18" charset="2"/>
              <a:buChar char=""/>
            </a:pP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IDE: Visual Studio Code</a:t>
            </a:r>
          </a:p>
          <a:p>
            <a:pPr marL="342900" marR="321310" lvl="0" indent="-342900" algn="just">
              <a:lnSpc>
                <a:spcPct val="200000"/>
              </a:lnSpc>
              <a:buFont typeface="Symbol" panose="05050102010706020507" pitchFamily="18" charset="2"/>
              <a:buChar char=""/>
            </a:pPr>
            <a:r>
              <a:rPr lang="en-US" kern="1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Libraries: </a:t>
            </a:r>
            <a:r>
              <a:rPr lang="en-IN"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Tensorflow, OpenCV,  Numpy,  Keras, Mediapipe,  </a:t>
            </a:r>
            <a:r>
              <a:rPr lang="en-IN" kern="1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pyttsx3, Tkinter, PIL</a:t>
            </a:r>
            <a:endParaRPr lang="en-IN"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8" name="TextBox 17">
            <a:extLst>
              <a:ext uri="{FF2B5EF4-FFF2-40B4-BE49-F238E27FC236}">
                <a16:creationId xmlns:a16="http://schemas.microsoft.com/office/drawing/2014/main" id="{7D35D816-4CFE-BEC2-7526-2DFA5B0DF001}"/>
              </a:ext>
            </a:extLst>
          </p:cNvPr>
          <p:cNvSpPr txBox="1"/>
          <p:nvPr/>
        </p:nvSpPr>
        <p:spPr>
          <a:xfrm>
            <a:off x="6931742" y="2604466"/>
            <a:ext cx="5260258" cy="2566728"/>
          </a:xfrm>
          <a:prstGeom prst="rect">
            <a:avLst/>
          </a:prstGeom>
          <a:noFill/>
        </p:spPr>
        <p:txBody>
          <a:bodyPr wrap="square">
            <a:spAutoFit/>
          </a:bodyPr>
          <a:lstStyle/>
          <a:p>
            <a:pPr marL="342900" lvl="0" indent="-342900" algn="just">
              <a:lnSpc>
                <a:spcPct val="150000"/>
              </a:lnSpc>
              <a:spcAft>
                <a:spcPts val="2015"/>
              </a:spcAft>
              <a:buFont typeface="Symbol" panose="05050102010706020507" pitchFamily="18" charset="2"/>
              <a:buChar char=""/>
            </a:pPr>
            <a:r>
              <a:rPr lang="en-US" kern="1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System</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   </a:t>
            </a:r>
            <a:r>
              <a:rPr lang="en-IN" kern="1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Dual Core</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endParaRPr lang="en-IN" sz="16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2015"/>
              </a:spcAft>
              <a:buFont typeface="Symbol" panose="05050102010706020507" pitchFamily="18" charset="2"/>
              <a:buChar char=""/>
            </a:pP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Hard Disk	:   </a:t>
            </a:r>
            <a:r>
              <a:rPr lang="en-IN"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250GB</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endParaRPr lang="en-IN" sz="16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2015"/>
              </a:spcAft>
              <a:buFont typeface="Symbol" panose="05050102010706020507" pitchFamily="18" charset="2"/>
              <a:buChar char=""/>
            </a:pP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RAM		:   </a:t>
            </a:r>
            <a:r>
              <a:rPr lang="en-IN"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8Gb</a:t>
            </a:r>
            <a:r>
              <a:rPr lang="en-IN" sz="2000" b="1"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p>
          <a:p>
            <a:pPr marL="342900" lvl="0" indent="-342900" algn="just">
              <a:lnSpc>
                <a:spcPct val="150000"/>
              </a:lnSpc>
              <a:spcAft>
                <a:spcPts val="2015"/>
              </a:spcAft>
              <a:buFont typeface="Symbol" panose="05050102010706020507" pitchFamily="18" charset="2"/>
              <a:buChar char=""/>
            </a:pPr>
            <a:r>
              <a:rPr lang="en-US" sz="2000" kern="1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Webcam</a:t>
            </a:r>
            <a:endParaRPr lang="en-IN" sz="16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1809054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Date Placeholder 6">
            <a:extLst>
              <a:ext uri="{FF2B5EF4-FFF2-40B4-BE49-F238E27FC236}">
                <a16:creationId xmlns:a16="http://schemas.microsoft.com/office/drawing/2014/main" id="{970A1CAF-E995-0359-BFA9-521FDE7BE569}"/>
              </a:ext>
            </a:extLst>
          </p:cNvPr>
          <p:cNvSpPr>
            <a:spLocks noGrp="1"/>
          </p:cNvSpPr>
          <p:nvPr>
            <p:ph type="dt" sz="half" idx="2"/>
          </p:nvPr>
        </p:nvSpPr>
        <p:spPr/>
        <p:txBody>
          <a:bodyPr/>
          <a:lstStyle/>
          <a:p>
            <a:r>
              <a:rPr lang="en-US" dirty="0"/>
              <a:t>2/2/20XX</a:t>
            </a:r>
          </a:p>
        </p:txBody>
      </p:sp>
      <p:sp>
        <p:nvSpPr>
          <p:cNvPr id="8" name="Footer Placeholder 7">
            <a:extLst>
              <a:ext uri="{FF2B5EF4-FFF2-40B4-BE49-F238E27FC236}">
                <a16:creationId xmlns:a16="http://schemas.microsoft.com/office/drawing/2014/main" id="{FD9FD545-212D-F317-39F3-8AB7D1863966}"/>
              </a:ext>
            </a:extLst>
          </p:cNvPr>
          <p:cNvSpPr>
            <a:spLocks noGrp="1"/>
          </p:cNvSpPr>
          <p:nvPr>
            <p:ph type="ftr" sz="quarter" idx="3"/>
          </p:nvPr>
        </p:nvSpPr>
        <p:spPr/>
        <p:txBody>
          <a:bodyPr/>
          <a:lstStyle/>
          <a:p>
            <a:r>
              <a:rPr lang="en-US" spc="200" dirty="0"/>
              <a:t>PRESENTATION TITLE</a:t>
            </a:r>
          </a:p>
        </p:txBody>
      </p:sp>
      <p:sp>
        <p:nvSpPr>
          <p:cNvPr id="9" name="Slide Number Placeholder 8">
            <a:extLst>
              <a:ext uri="{FF2B5EF4-FFF2-40B4-BE49-F238E27FC236}">
                <a16:creationId xmlns:a16="http://schemas.microsoft.com/office/drawing/2014/main" id="{F38E209C-6235-88A6-93EE-F909EB2DD5B3}"/>
              </a:ext>
            </a:extLst>
          </p:cNvPr>
          <p:cNvSpPr>
            <a:spLocks noGrp="1"/>
          </p:cNvSpPr>
          <p:nvPr>
            <p:ph type="sldNum" sz="quarter" idx="4"/>
          </p:nvPr>
        </p:nvSpPr>
        <p:spPr/>
        <p:txBody>
          <a:bodyPr/>
          <a:lstStyle/>
          <a:p>
            <a:fld id="{0D309695-DEC3-40DA-9DF5-330280C9D0E8}" type="slidenum">
              <a:rPr lang="en-US" smtClean="0"/>
              <a:pPr/>
              <a:t>12</a:t>
            </a:fld>
            <a:endParaRPr lang="en-US" dirty="0"/>
          </a:p>
        </p:txBody>
      </p:sp>
      <p:sp>
        <p:nvSpPr>
          <p:cNvPr id="11" name="TextBox 10">
            <a:extLst>
              <a:ext uri="{FF2B5EF4-FFF2-40B4-BE49-F238E27FC236}">
                <a16:creationId xmlns:a16="http://schemas.microsoft.com/office/drawing/2014/main" id="{7842E4CA-7A4E-5CE6-5A7D-5937CB7373EE}"/>
              </a:ext>
            </a:extLst>
          </p:cNvPr>
          <p:cNvSpPr txBox="1"/>
          <p:nvPr/>
        </p:nvSpPr>
        <p:spPr>
          <a:xfrm>
            <a:off x="573933" y="201168"/>
            <a:ext cx="5243207" cy="769441"/>
          </a:xfrm>
          <a:prstGeom prst="rect">
            <a:avLst/>
          </a:prstGeom>
          <a:noFill/>
        </p:spPr>
        <p:txBody>
          <a:bodyPr wrap="square">
            <a:spAutoFit/>
          </a:bodyPr>
          <a:lstStyle/>
          <a:p>
            <a:r>
              <a:rPr lang="en-US" sz="4400" b="1" dirty="0">
                <a:solidFill>
                  <a:srgbClr val="002060"/>
                </a:solidFill>
                <a:latin typeface="Times New Roman" panose="02020603050405020304" pitchFamily="18" charset="0"/>
                <a:cs typeface="Times New Roman" panose="02020603050405020304" pitchFamily="18" charset="0"/>
              </a:rPr>
              <a:t>MODULES</a:t>
            </a:r>
            <a:endParaRPr lang="en-IN" sz="4400" dirty="0"/>
          </a:p>
        </p:txBody>
      </p:sp>
      <p:sp>
        <p:nvSpPr>
          <p:cNvPr id="3" name="TextBox 2">
            <a:extLst>
              <a:ext uri="{FF2B5EF4-FFF2-40B4-BE49-F238E27FC236}">
                <a16:creationId xmlns:a16="http://schemas.microsoft.com/office/drawing/2014/main" id="{6C06901B-3F4F-9936-2B3B-3189C522A863}"/>
              </a:ext>
            </a:extLst>
          </p:cNvPr>
          <p:cNvSpPr txBox="1"/>
          <p:nvPr/>
        </p:nvSpPr>
        <p:spPr>
          <a:xfrm>
            <a:off x="573932" y="389107"/>
            <a:ext cx="11537003" cy="8075544"/>
          </a:xfrm>
          <a:prstGeom prst="rect">
            <a:avLst/>
          </a:prstGeom>
          <a:noFill/>
        </p:spPr>
        <p:txBody>
          <a:bodyPr wrap="square">
            <a:spAutoFit/>
          </a:bodyPr>
          <a:lstStyle/>
          <a:p>
            <a:pPr>
              <a:lnSpc>
                <a:spcPct val="150000"/>
              </a:lnSpc>
            </a:pPr>
            <a:r>
              <a:rPr lang="en-IN" dirty="0">
                <a:solidFill>
                  <a:schemeClr val="bg1"/>
                </a:solidFill>
                <a:latin typeface="Times New Roman" panose="02020603050405020304" pitchFamily="18" charset="0"/>
                <a:cs typeface="Times New Roman" panose="02020603050405020304" pitchFamily="18" charset="0"/>
              </a:rPr>
              <a:t>                                                                  </a:t>
            </a:r>
          </a:p>
          <a:p>
            <a:pPr>
              <a:lnSpc>
                <a:spcPct val="150000"/>
              </a:lnSpc>
            </a:pPr>
            <a:r>
              <a:rPr lang="en-IN" dirty="0">
                <a:solidFill>
                  <a:schemeClr val="bg1"/>
                </a:solidFill>
                <a:latin typeface="Times New Roman" panose="02020603050405020304" pitchFamily="18" charset="0"/>
                <a:cs typeface="Times New Roman" panose="02020603050405020304" pitchFamily="18" charset="0"/>
              </a:rPr>
              <a:t>1. Dataset Creation</a:t>
            </a:r>
          </a:p>
          <a:p>
            <a:pPr>
              <a:lnSpc>
                <a:spcPct val="150000"/>
              </a:lnSpc>
            </a:pPr>
            <a:r>
              <a:rPr lang="en-IN" dirty="0">
                <a:solidFill>
                  <a:schemeClr val="bg1"/>
                </a:solidFill>
                <a:latin typeface="Times New Roman" panose="02020603050405020304" pitchFamily="18" charset="0"/>
                <a:cs typeface="Times New Roman" panose="02020603050405020304" pitchFamily="18" charset="0"/>
              </a:rPr>
              <a:t>2. Data Preprocessing</a:t>
            </a:r>
          </a:p>
          <a:p>
            <a:pPr>
              <a:lnSpc>
                <a:spcPct val="150000"/>
              </a:lnSpc>
            </a:pPr>
            <a:r>
              <a:rPr lang="en-IN" dirty="0">
                <a:solidFill>
                  <a:schemeClr val="bg1"/>
                </a:solidFill>
                <a:latin typeface="Times New Roman" panose="02020603050405020304" pitchFamily="18" charset="0"/>
                <a:cs typeface="Times New Roman" panose="02020603050405020304" pitchFamily="18" charset="0"/>
              </a:rPr>
              <a:t>3. Model Training</a:t>
            </a:r>
          </a:p>
          <a:p>
            <a:pPr>
              <a:lnSpc>
                <a:spcPct val="150000"/>
              </a:lnSpc>
            </a:pPr>
            <a:r>
              <a:rPr lang="en-IN" dirty="0">
                <a:solidFill>
                  <a:schemeClr val="bg1"/>
                </a:solidFill>
                <a:latin typeface="Times New Roman" panose="02020603050405020304" pitchFamily="18" charset="0"/>
                <a:cs typeface="Times New Roman" panose="02020603050405020304" pitchFamily="18" charset="0"/>
              </a:rPr>
              <a:t>4. Gesture Recognition</a:t>
            </a:r>
          </a:p>
          <a:p>
            <a:pPr>
              <a:lnSpc>
                <a:spcPct val="150000"/>
              </a:lnSpc>
            </a:pPr>
            <a:r>
              <a:rPr lang="en-IN" dirty="0">
                <a:solidFill>
                  <a:schemeClr val="bg1"/>
                </a:solidFill>
                <a:latin typeface="Times New Roman" panose="02020603050405020304" pitchFamily="18" charset="0"/>
                <a:cs typeface="Times New Roman" panose="02020603050405020304" pitchFamily="18" charset="0"/>
              </a:rPr>
              <a:t>5.</a:t>
            </a:r>
            <a:r>
              <a:rPr lang="en-US" b="1" dirty="0">
                <a:solidFill>
                  <a:schemeClr val="bg1"/>
                </a:solidFill>
                <a:latin typeface="Times New Roman" panose="02020603050405020304" pitchFamily="18" charset="0"/>
                <a:cs typeface="Times New Roman" panose="02020603050405020304" pitchFamily="18" charset="0"/>
              </a:rPr>
              <a:t> </a:t>
            </a:r>
            <a:r>
              <a:rPr lang="en-US" dirty="0">
                <a:solidFill>
                  <a:schemeClr val="bg1"/>
                </a:solidFill>
                <a:latin typeface="Times New Roman" panose="02020603050405020304" pitchFamily="18" charset="0"/>
                <a:cs typeface="Times New Roman" panose="02020603050405020304" pitchFamily="18" charset="0"/>
              </a:rPr>
              <a:t>Text Generation and Text-to-Speech Translation</a:t>
            </a:r>
          </a:p>
          <a:p>
            <a:r>
              <a:rPr lang="en-US" dirty="0">
                <a:solidFill>
                  <a:schemeClr val="bg1"/>
                </a:solidFill>
                <a:latin typeface="Times New Roman" panose="02020603050405020304" pitchFamily="18" charset="0"/>
                <a:cs typeface="Times New Roman" panose="02020603050405020304" pitchFamily="18" charset="0"/>
              </a:rPr>
              <a:t>                                                                       </a:t>
            </a:r>
            <a:r>
              <a:rPr lang="en-IN" dirty="0">
                <a:solidFill>
                  <a:schemeClr val="accent1">
                    <a:lumMod val="75000"/>
                  </a:schemeClr>
                </a:solidFill>
                <a:latin typeface="Times New Roman" panose="02020603050405020304" pitchFamily="18" charset="0"/>
                <a:cs typeface="Times New Roman" panose="02020603050405020304" pitchFamily="18" charset="0"/>
              </a:rPr>
              <a:t>SYSTEM</a:t>
            </a:r>
            <a:endParaRPr lang="en-US" dirty="0">
              <a:solidFill>
                <a:schemeClr val="bg1"/>
              </a:solidFill>
              <a:latin typeface="Times New Roman" panose="02020603050405020304" pitchFamily="18" charset="0"/>
              <a:cs typeface="Times New Roman" panose="02020603050405020304" pitchFamily="18" charset="0"/>
            </a:endParaRPr>
          </a:p>
          <a:p>
            <a:r>
              <a:rPr lang="en-IN" dirty="0">
                <a:solidFill>
                  <a:schemeClr val="bg1"/>
                </a:solidFill>
                <a:latin typeface="Times New Roman" panose="02020603050405020304" pitchFamily="18" charset="0"/>
                <a:cs typeface="Times New Roman" panose="02020603050405020304" pitchFamily="18" charset="0"/>
              </a:rPr>
              <a:t>1 </a:t>
            </a:r>
            <a:r>
              <a:rPr lang="en-IN" b="1" dirty="0">
                <a:solidFill>
                  <a:schemeClr val="bg1"/>
                </a:solidFill>
                <a:latin typeface="Times New Roman" panose="02020603050405020304" pitchFamily="18" charset="0"/>
                <a:cs typeface="Times New Roman" panose="02020603050405020304" pitchFamily="18" charset="0"/>
              </a:rPr>
              <a:t>Dataset Creation:</a:t>
            </a:r>
          </a:p>
          <a:p>
            <a:pPr marL="285750" indent="-285750">
              <a:lnSpc>
                <a:spcPct val="150000"/>
              </a:lnSpc>
              <a:buFont typeface="Wingdings" panose="05000000000000000000" pitchFamily="2" charset="2"/>
              <a:buChar char="Ø"/>
            </a:pPr>
            <a:r>
              <a:rPr lang="en-IN" dirty="0">
                <a:solidFill>
                  <a:schemeClr val="bg1"/>
                </a:solidFill>
                <a:latin typeface="Times New Roman" panose="02020603050405020304" pitchFamily="18" charset="0"/>
                <a:cs typeface="Times New Roman" panose="02020603050405020304" pitchFamily="18" charset="0"/>
              </a:rPr>
              <a:t>Collect a dataset containing images or videos of sign language gestures. </a:t>
            </a:r>
          </a:p>
          <a:p>
            <a:pPr marL="285750" indent="-285750">
              <a:lnSpc>
                <a:spcPct val="150000"/>
              </a:lnSpc>
              <a:buFont typeface="Wingdings" panose="05000000000000000000" pitchFamily="2" charset="2"/>
              <a:buChar char="Ø"/>
            </a:pPr>
            <a:r>
              <a:rPr lang="en-IN" dirty="0">
                <a:solidFill>
                  <a:schemeClr val="bg1"/>
                </a:solidFill>
                <a:latin typeface="Times New Roman" panose="02020603050405020304" pitchFamily="18" charset="0"/>
                <a:cs typeface="Times New Roman" panose="02020603050405020304" pitchFamily="18" charset="0"/>
              </a:rPr>
              <a:t>Annotate the dataset with corresponding text labels (e.g., words or phrases) for each gesture.</a:t>
            </a:r>
          </a:p>
          <a:p>
            <a:pPr>
              <a:lnSpc>
                <a:spcPct val="150000"/>
              </a:lnSpc>
            </a:pPr>
            <a:r>
              <a:rPr lang="en-IN" dirty="0">
                <a:solidFill>
                  <a:schemeClr val="bg1"/>
                </a:solidFill>
                <a:latin typeface="Times New Roman" panose="02020603050405020304" pitchFamily="18" charset="0"/>
                <a:cs typeface="Times New Roman" panose="02020603050405020304" pitchFamily="18" charset="0"/>
              </a:rPr>
              <a:t>2 </a:t>
            </a:r>
            <a:r>
              <a:rPr lang="en-IN" b="1" dirty="0">
                <a:solidFill>
                  <a:schemeClr val="bg1"/>
                </a:solidFill>
                <a:latin typeface="Times New Roman" panose="02020603050405020304" pitchFamily="18" charset="0"/>
                <a:cs typeface="Times New Roman" panose="02020603050405020304" pitchFamily="18" charset="0"/>
              </a:rPr>
              <a:t>Data Preprocessing:</a:t>
            </a:r>
          </a:p>
          <a:p>
            <a:pPr marL="285750" indent="-285750">
              <a:lnSpc>
                <a:spcPct val="150000"/>
              </a:lnSpc>
              <a:buFont typeface="Wingdings" panose="05000000000000000000" pitchFamily="2" charset="2"/>
              <a:buChar char="Ø"/>
            </a:pPr>
            <a:r>
              <a:rPr lang="en-IN" dirty="0">
                <a:solidFill>
                  <a:schemeClr val="bg1"/>
                </a:solidFill>
                <a:latin typeface="Times New Roman" panose="02020603050405020304" pitchFamily="18" charset="0"/>
                <a:cs typeface="Times New Roman" panose="02020603050405020304" pitchFamily="18" charset="0"/>
              </a:rPr>
              <a:t>Resize and reshape the images or videos to a consistent format.</a:t>
            </a:r>
          </a:p>
          <a:p>
            <a:pPr marL="285750" indent="-285750">
              <a:lnSpc>
                <a:spcPct val="150000"/>
              </a:lnSpc>
              <a:buFont typeface="Wingdings" panose="05000000000000000000" pitchFamily="2" charset="2"/>
              <a:buChar char="Ø"/>
            </a:pPr>
            <a:r>
              <a:rPr lang="en-IN" dirty="0">
                <a:solidFill>
                  <a:schemeClr val="bg1"/>
                </a:solidFill>
                <a:latin typeface="Times New Roman" panose="02020603050405020304" pitchFamily="18" charset="0"/>
                <a:cs typeface="Times New Roman" panose="02020603050405020304" pitchFamily="18" charset="0"/>
              </a:rPr>
              <a:t>Split the dataset into training and testing subsets.</a:t>
            </a:r>
          </a:p>
          <a:p>
            <a:pPr>
              <a:lnSpc>
                <a:spcPct val="150000"/>
              </a:lnSpc>
            </a:pPr>
            <a:r>
              <a:rPr lang="en-IN" dirty="0">
                <a:solidFill>
                  <a:schemeClr val="bg1"/>
                </a:solidFill>
                <a:latin typeface="Times New Roman" panose="02020603050405020304" pitchFamily="18" charset="0"/>
                <a:cs typeface="Times New Roman" panose="02020603050405020304" pitchFamily="18" charset="0"/>
              </a:rPr>
              <a:t>3 </a:t>
            </a:r>
            <a:r>
              <a:rPr lang="en-IN" b="1" dirty="0">
                <a:solidFill>
                  <a:schemeClr val="bg1"/>
                </a:solidFill>
                <a:latin typeface="Times New Roman" panose="02020603050405020304" pitchFamily="18" charset="0"/>
                <a:cs typeface="Times New Roman" panose="02020603050405020304" pitchFamily="18" charset="0"/>
              </a:rPr>
              <a:t>Model Training:</a:t>
            </a:r>
          </a:p>
          <a:p>
            <a:pPr marL="285750" indent="-285750">
              <a:lnSpc>
                <a:spcPct val="150000"/>
              </a:lnSpc>
              <a:buFont typeface="Wingdings" panose="05000000000000000000" pitchFamily="2" charset="2"/>
              <a:buChar char="Ø"/>
            </a:pPr>
            <a:r>
              <a:rPr lang="en-IN" dirty="0">
                <a:solidFill>
                  <a:schemeClr val="bg1"/>
                </a:solidFill>
                <a:latin typeface="Times New Roman" panose="02020603050405020304" pitchFamily="18" charset="0"/>
                <a:cs typeface="Times New Roman" panose="02020603050405020304" pitchFamily="18" charset="0"/>
              </a:rPr>
              <a:t>Choose an appropriate machine learning model (e.g., Convolutional Neural Networks).</a:t>
            </a:r>
          </a:p>
          <a:p>
            <a:pPr marL="285750" indent="-285750">
              <a:lnSpc>
                <a:spcPct val="150000"/>
              </a:lnSpc>
              <a:buFont typeface="Wingdings" panose="05000000000000000000" pitchFamily="2" charset="2"/>
              <a:buChar char="Ø"/>
            </a:pPr>
            <a:r>
              <a:rPr lang="en-IN" dirty="0">
                <a:solidFill>
                  <a:schemeClr val="bg1"/>
                </a:solidFill>
                <a:latin typeface="Times New Roman" panose="02020603050405020304" pitchFamily="18" charset="0"/>
                <a:cs typeface="Times New Roman" panose="02020603050405020304" pitchFamily="18" charset="0"/>
              </a:rPr>
              <a:t>Train the model using the pre-processed dataset to recognize sign language gestures.</a:t>
            </a:r>
          </a:p>
          <a:p>
            <a:pPr>
              <a:lnSpc>
                <a:spcPct val="150000"/>
              </a:lnSpc>
            </a:pPr>
            <a:endParaRPr lang="en-IN" dirty="0">
              <a:solidFill>
                <a:schemeClr val="bg1"/>
              </a:solidFill>
              <a:latin typeface="Times New Roman" panose="02020603050405020304" pitchFamily="18" charset="0"/>
              <a:cs typeface="Times New Roman" panose="02020603050405020304" pitchFamily="18" charset="0"/>
            </a:endParaRPr>
          </a:p>
          <a:p>
            <a:pPr>
              <a:lnSpc>
                <a:spcPct val="150000"/>
              </a:lnSpc>
            </a:pPr>
            <a:endParaRPr lang="en-IN" dirty="0">
              <a:solidFill>
                <a:schemeClr val="bg1"/>
              </a:solidFill>
              <a:latin typeface="Times New Roman" panose="02020603050405020304" pitchFamily="18" charset="0"/>
              <a:cs typeface="Times New Roman" panose="02020603050405020304" pitchFamily="18" charset="0"/>
            </a:endParaRPr>
          </a:p>
          <a:p>
            <a:pPr>
              <a:lnSpc>
                <a:spcPct val="150000"/>
              </a:lnSpc>
            </a:pPr>
            <a:endParaRPr lang="en-IN" dirty="0">
              <a:solidFill>
                <a:schemeClr val="bg1"/>
              </a:solidFill>
              <a:latin typeface="Times New Roman" panose="02020603050405020304" pitchFamily="18" charset="0"/>
              <a:cs typeface="Times New Roman" panose="02020603050405020304" pitchFamily="18" charset="0"/>
            </a:endParaRPr>
          </a:p>
          <a:p>
            <a:pPr>
              <a:lnSpc>
                <a:spcPct val="150000"/>
              </a:lnSpc>
            </a:pPr>
            <a:endParaRPr lang="en-IN"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571506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Date Placeholder 6">
            <a:extLst>
              <a:ext uri="{FF2B5EF4-FFF2-40B4-BE49-F238E27FC236}">
                <a16:creationId xmlns:a16="http://schemas.microsoft.com/office/drawing/2014/main" id="{29E998BE-CBA0-BC29-5640-616E74A8FD4E}"/>
              </a:ext>
            </a:extLst>
          </p:cNvPr>
          <p:cNvSpPr>
            <a:spLocks noGrp="1"/>
          </p:cNvSpPr>
          <p:nvPr>
            <p:ph type="dt" sz="half" idx="2"/>
          </p:nvPr>
        </p:nvSpPr>
        <p:spPr/>
        <p:txBody>
          <a:bodyPr/>
          <a:lstStyle/>
          <a:p>
            <a:r>
              <a:rPr lang="en-US" dirty="0"/>
              <a:t>2/2/20XX</a:t>
            </a:r>
          </a:p>
        </p:txBody>
      </p:sp>
      <p:sp>
        <p:nvSpPr>
          <p:cNvPr id="8" name="Footer Placeholder 7">
            <a:extLst>
              <a:ext uri="{FF2B5EF4-FFF2-40B4-BE49-F238E27FC236}">
                <a16:creationId xmlns:a16="http://schemas.microsoft.com/office/drawing/2014/main" id="{94381607-61B0-CE62-38C9-40F56AAB147B}"/>
              </a:ext>
            </a:extLst>
          </p:cNvPr>
          <p:cNvSpPr>
            <a:spLocks noGrp="1"/>
          </p:cNvSpPr>
          <p:nvPr>
            <p:ph type="ftr" sz="quarter" idx="3"/>
          </p:nvPr>
        </p:nvSpPr>
        <p:spPr/>
        <p:txBody>
          <a:bodyPr/>
          <a:lstStyle/>
          <a:p>
            <a:r>
              <a:rPr lang="en-US" spc="200" dirty="0"/>
              <a:t>PRESENTATION TITLE</a:t>
            </a:r>
          </a:p>
        </p:txBody>
      </p:sp>
      <p:sp>
        <p:nvSpPr>
          <p:cNvPr id="9" name="Slide Number Placeholder 8">
            <a:extLst>
              <a:ext uri="{FF2B5EF4-FFF2-40B4-BE49-F238E27FC236}">
                <a16:creationId xmlns:a16="http://schemas.microsoft.com/office/drawing/2014/main" id="{7FF43C83-02BC-4A75-E46F-E3A9F7D36E43}"/>
              </a:ext>
            </a:extLst>
          </p:cNvPr>
          <p:cNvSpPr>
            <a:spLocks noGrp="1"/>
          </p:cNvSpPr>
          <p:nvPr>
            <p:ph type="sldNum" sz="quarter" idx="4"/>
          </p:nvPr>
        </p:nvSpPr>
        <p:spPr/>
        <p:txBody>
          <a:bodyPr/>
          <a:lstStyle/>
          <a:p>
            <a:fld id="{0D309695-DEC3-40DA-9DF5-330280C9D0E8}" type="slidenum">
              <a:rPr lang="en-US" smtClean="0"/>
              <a:pPr/>
              <a:t>13</a:t>
            </a:fld>
            <a:endParaRPr lang="en-US" dirty="0"/>
          </a:p>
        </p:txBody>
      </p:sp>
      <p:sp>
        <p:nvSpPr>
          <p:cNvPr id="11" name="TextBox 10">
            <a:extLst>
              <a:ext uri="{FF2B5EF4-FFF2-40B4-BE49-F238E27FC236}">
                <a16:creationId xmlns:a16="http://schemas.microsoft.com/office/drawing/2014/main" id="{1AA260BC-D56E-516C-C429-B6BBCFBD0425}"/>
              </a:ext>
            </a:extLst>
          </p:cNvPr>
          <p:cNvSpPr txBox="1"/>
          <p:nvPr/>
        </p:nvSpPr>
        <p:spPr>
          <a:xfrm>
            <a:off x="516835" y="397566"/>
            <a:ext cx="10306878" cy="646331"/>
          </a:xfrm>
          <a:prstGeom prst="rect">
            <a:avLst/>
          </a:prstGeom>
          <a:noFill/>
        </p:spPr>
        <p:txBody>
          <a:bodyPr wrap="square">
            <a:spAutoFit/>
          </a:bodyPr>
          <a:lstStyle/>
          <a:p>
            <a:endParaRPr lang="en-IN" b="1" dirty="0">
              <a:solidFill>
                <a:schemeClr val="bg1"/>
              </a:solidFill>
              <a:latin typeface="Times New Roman" panose="02020603050405020304" pitchFamily="18" charset="0"/>
              <a:cs typeface="Times New Roman" panose="02020603050405020304" pitchFamily="18" charset="0"/>
            </a:endParaRPr>
          </a:p>
          <a:p>
            <a:endParaRPr lang="en-IN" dirty="0">
              <a:solidFill>
                <a:schemeClr val="bg1"/>
              </a:solidFill>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E35FC767-0C1A-29C4-F644-859D184B4F22}"/>
              </a:ext>
            </a:extLst>
          </p:cNvPr>
          <p:cNvSpPr txBox="1"/>
          <p:nvPr/>
        </p:nvSpPr>
        <p:spPr>
          <a:xfrm>
            <a:off x="579975" y="397566"/>
            <a:ext cx="10912510" cy="7660046"/>
          </a:xfrm>
          <a:prstGeom prst="rect">
            <a:avLst/>
          </a:prstGeom>
          <a:noFill/>
        </p:spPr>
        <p:txBody>
          <a:bodyPr wrap="square">
            <a:spAutoFit/>
          </a:bodyPr>
          <a:lstStyle/>
          <a:p>
            <a:pPr>
              <a:lnSpc>
                <a:spcPct val="150000"/>
              </a:lnSpc>
            </a:pPr>
            <a:r>
              <a:rPr lang="en-US" dirty="0">
                <a:solidFill>
                  <a:schemeClr val="bg1"/>
                </a:solidFill>
                <a:latin typeface="Times New Roman" panose="02020603050405020304" pitchFamily="18" charset="0"/>
                <a:cs typeface="Times New Roman" panose="02020603050405020304" pitchFamily="18" charset="0"/>
              </a:rPr>
              <a:t>4 </a:t>
            </a:r>
            <a:r>
              <a:rPr lang="en-US" b="1" dirty="0">
                <a:solidFill>
                  <a:schemeClr val="bg1"/>
                </a:solidFill>
                <a:latin typeface="Times New Roman" panose="02020603050405020304" pitchFamily="18" charset="0"/>
                <a:cs typeface="Times New Roman" panose="02020603050405020304" pitchFamily="18" charset="0"/>
              </a:rPr>
              <a:t>Gesture Recognition:</a:t>
            </a:r>
          </a:p>
          <a:p>
            <a:pPr marL="285750" indent="-285750">
              <a:lnSpc>
                <a:spcPct val="150000"/>
              </a:lnSpc>
              <a:buFont typeface="Wingdings" panose="05000000000000000000" pitchFamily="2" charset="2"/>
              <a:buChar char="Ø"/>
            </a:pPr>
            <a:r>
              <a:rPr lang="en-US" dirty="0">
                <a:solidFill>
                  <a:schemeClr val="bg1"/>
                </a:solidFill>
                <a:latin typeface="Times New Roman" panose="02020603050405020304" pitchFamily="18" charset="0"/>
                <a:cs typeface="Times New Roman" panose="02020603050405020304" pitchFamily="18" charset="0"/>
              </a:rPr>
              <a:t>The system processes the captured gestures using the trained model.</a:t>
            </a:r>
          </a:p>
          <a:p>
            <a:pPr marL="285750" indent="-285750">
              <a:lnSpc>
                <a:spcPct val="150000"/>
              </a:lnSpc>
              <a:buFont typeface="Wingdings" panose="05000000000000000000" pitchFamily="2" charset="2"/>
              <a:buChar char="Ø"/>
            </a:pPr>
            <a:r>
              <a:rPr lang="en-US" dirty="0">
                <a:solidFill>
                  <a:schemeClr val="bg1"/>
                </a:solidFill>
                <a:latin typeface="Times New Roman" panose="02020603050405020304" pitchFamily="18" charset="0"/>
                <a:cs typeface="Times New Roman" panose="02020603050405020304" pitchFamily="18" charset="0"/>
              </a:rPr>
              <a:t>The model predicts the corresponding text labels for each gesture.</a:t>
            </a:r>
          </a:p>
          <a:p>
            <a:pPr>
              <a:lnSpc>
                <a:spcPct val="150000"/>
              </a:lnSpc>
            </a:pPr>
            <a:r>
              <a:rPr lang="en-US" b="1" dirty="0">
                <a:solidFill>
                  <a:schemeClr val="bg1"/>
                </a:solidFill>
                <a:latin typeface="Times New Roman" panose="02020603050405020304" pitchFamily="18" charset="0"/>
                <a:cs typeface="Times New Roman" panose="02020603050405020304" pitchFamily="18" charset="0"/>
              </a:rPr>
              <a:t>5</a:t>
            </a:r>
            <a:r>
              <a:rPr lang="en-US" dirty="0">
                <a:solidFill>
                  <a:schemeClr val="bg1"/>
                </a:solidFill>
                <a:latin typeface="Times New Roman" panose="02020603050405020304" pitchFamily="18" charset="0"/>
                <a:cs typeface="Times New Roman" panose="02020603050405020304" pitchFamily="18" charset="0"/>
              </a:rPr>
              <a:t> </a:t>
            </a:r>
            <a:r>
              <a:rPr lang="en-US" b="1" dirty="0">
                <a:solidFill>
                  <a:schemeClr val="bg1"/>
                </a:solidFill>
                <a:latin typeface="Times New Roman" panose="02020603050405020304" pitchFamily="18" charset="0"/>
                <a:cs typeface="Times New Roman" panose="02020603050405020304" pitchFamily="18" charset="0"/>
              </a:rPr>
              <a:t>Text Generation and Text-to-Speech Translation:</a:t>
            </a:r>
          </a:p>
          <a:p>
            <a:pPr marL="285750" indent="-285750">
              <a:lnSpc>
                <a:spcPct val="150000"/>
              </a:lnSpc>
              <a:buFont typeface="Wingdings" panose="05000000000000000000" pitchFamily="2" charset="2"/>
              <a:buChar char="Ø"/>
            </a:pPr>
            <a:r>
              <a:rPr lang="en-US" dirty="0">
                <a:solidFill>
                  <a:schemeClr val="bg1"/>
                </a:solidFill>
                <a:latin typeface="Times New Roman" panose="02020603050405020304" pitchFamily="18" charset="0"/>
                <a:cs typeface="Times New Roman" panose="02020603050405020304" pitchFamily="18" charset="0"/>
              </a:rPr>
              <a:t>Convert the predicted text labels into complete sentences or phrases.</a:t>
            </a:r>
          </a:p>
          <a:p>
            <a:pPr marL="285750" indent="-285750">
              <a:lnSpc>
                <a:spcPct val="150000"/>
              </a:lnSpc>
              <a:buFont typeface="Wingdings" panose="05000000000000000000" pitchFamily="2" charset="2"/>
              <a:buChar char="Ø"/>
            </a:pPr>
            <a:r>
              <a:rPr lang="en-US" dirty="0">
                <a:solidFill>
                  <a:schemeClr val="bg1"/>
                </a:solidFill>
                <a:latin typeface="Times New Roman" panose="02020603050405020304" pitchFamily="18" charset="0"/>
                <a:cs typeface="Times New Roman" panose="02020603050405020304" pitchFamily="18" charset="0"/>
              </a:rPr>
              <a:t>Utilization of pyttsx3 library for text-to-speech conversion </a:t>
            </a:r>
            <a:r>
              <a:rPr lang="en-IN" dirty="0">
                <a:solidFill>
                  <a:schemeClr val="bg1"/>
                </a:solidFill>
                <a:latin typeface="Times New Roman" panose="02020603050405020304" pitchFamily="18" charset="0"/>
                <a:cs typeface="Times New Roman" panose="02020603050405020304" pitchFamily="18" charset="0"/>
              </a:rPr>
              <a:t>                                                                 </a:t>
            </a:r>
          </a:p>
          <a:p>
            <a:r>
              <a:rPr lang="en-IN" dirty="0">
                <a:solidFill>
                  <a:schemeClr val="bg1"/>
                </a:solidFill>
                <a:latin typeface="Times New Roman" panose="02020603050405020304" pitchFamily="18" charset="0"/>
                <a:cs typeface="Times New Roman" panose="02020603050405020304" pitchFamily="18" charset="0"/>
              </a:rPr>
              <a:t>                                                                       </a:t>
            </a:r>
          </a:p>
          <a:p>
            <a:r>
              <a:rPr lang="en-IN" dirty="0">
                <a:solidFill>
                  <a:schemeClr val="bg1"/>
                </a:solidFill>
                <a:latin typeface="Times New Roman" panose="02020603050405020304" pitchFamily="18" charset="0"/>
                <a:cs typeface="Times New Roman" panose="02020603050405020304" pitchFamily="18" charset="0"/>
              </a:rPr>
              <a:t>                                                                            </a:t>
            </a:r>
            <a:r>
              <a:rPr lang="en-IN" dirty="0">
                <a:solidFill>
                  <a:schemeClr val="accent1">
                    <a:lumMod val="75000"/>
                  </a:schemeClr>
                </a:solidFill>
                <a:latin typeface="Times New Roman" panose="02020603050405020304" pitchFamily="18" charset="0"/>
                <a:cs typeface="Times New Roman" panose="02020603050405020304" pitchFamily="18" charset="0"/>
              </a:rPr>
              <a:t>USER</a:t>
            </a:r>
          </a:p>
          <a:p>
            <a:pPr>
              <a:lnSpc>
                <a:spcPct val="150000"/>
              </a:lnSpc>
            </a:pPr>
            <a:r>
              <a:rPr lang="en-IN" b="1" dirty="0">
                <a:solidFill>
                  <a:schemeClr val="bg1"/>
                </a:solidFill>
                <a:latin typeface="Times New Roman" panose="02020603050405020304" pitchFamily="18" charset="0"/>
                <a:cs typeface="Times New Roman" panose="02020603050405020304" pitchFamily="18" charset="0"/>
              </a:rPr>
              <a:t>User Interaction:</a:t>
            </a:r>
          </a:p>
          <a:p>
            <a:pPr marL="285750" indent="-285750">
              <a:lnSpc>
                <a:spcPct val="150000"/>
              </a:lnSpc>
              <a:buFont typeface="Wingdings" panose="05000000000000000000" pitchFamily="2" charset="2"/>
              <a:buChar char="Ø"/>
            </a:pPr>
            <a:r>
              <a:rPr lang="en-IN" dirty="0">
                <a:solidFill>
                  <a:schemeClr val="bg1"/>
                </a:solidFill>
                <a:latin typeface="Times New Roman" panose="02020603050405020304" pitchFamily="18" charset="0"/>
                <a:cs typeface="Times New Roman" panose="02020603050405020304" pitchFamily="18" charset="0"/>
              </a:rPr>
              <a:t>Develop an interface (e.g., a mobile app or web application) for users to interact with the system.</a:t>
            </a:r>
          </a:p>
          <a:p>
            <a:pPr marL="285750" indent="-285750">
              <a:lnSpc>
                <a:spcPct val="150000"/>
              </a:lnSpc>
              <a:buFont typeface="Wingdings" panose="05000000000000000000" pitchFamily="2" charset="2"/>
              <a:buChar char="Ø"/>
            </a:pPr>
            <a:r>
              <a:rPr lang="en-IN" dirty="0">
                <a:solidFill>
                  <a:schemeClr val="bg1"/>
                </a:solidFill>
                <a:latin typeface="Times New Roman" panose="02020603050405020304" pitchFamily="18" charset="0"/>
                <a:cs typeface="Times New Roman" panose="02020603050405020304" pitchFamily="18" charset="0"/>
              </a:rPr>
              <a:t>Users can capture sign language gestures using a camera or webcam.</a:t>
            </a:r>
          </a:p>
          <a:p>
            <a:pPr>
              <a:lnSpc>
                <a:spcPct val="150000"/>
              </a:lnSpc>
            </a:pPr>
            <a:r>
              <a:rPr lang="en-US" b="1" dirty="0">
                <a:solidFill>
                  <a:schemeClr val="bg1"/>
                </a:solidFill>
                <a:latin typeface="Times New Roman" panose="02020603050405020304" pitchFamily="18" charset="0"/>
                <a:cs typeface="Times New Roman" panose="02020603050405020304" pitchFamily="18" charset="0"/>
              </a:rPr>
              <a:t>Real-Time Communication:</a:t>
            </a:r>
          </a:p>
          <a:p>
            <a:pPr marL="285750" indent="-285750">
              <a:lnSpc>
                <a:spcPct val="150000"/>
              </a:lnSpc>
              <a:buFont typeface="Wingdings" panose="05000000000000000000" pitchFamily="2" charset="2"/>
              <a:buChar char="Ø"/>
            </a:pPr>
            <a:r>
              <a:rPr lang="en-US" b="1" dirty="0">
                <a:solidFill>
                  <a:schemeClr val="bg1"/>
                </a:solidFill>
                <a:latin typeface="Times New Roman" panose="02020603050405020304" pitchFamily="18" charset="0"/>
                <a:cs typeface="Times New Roman" panose="02020603050405020304" pitchFamily="18" charset="0"/>
              </a:rPr>
              <a:t>  </a:t>
            </a:r>
            <a:r>
              <a:rPr lang="en-US" dirty="0">
                <a:solidFill>
                  <a:schemeClr val="bg1"/>
                </a:solidFill>
                <a:latin typeface="Times New Roman" panose="02020603050405020304" pitchFamily="18" charset="0"/>
                <a:cs typeface="Times New Roman" panose="02020603050405020304" pitchFamily="18" charset="0"/>
              </a:rPr>
              <a:t>Users can express themselves using sign language, and the system translates it into text.</a:t>
            </a:r>
          </a:p>
          <a:p>
            <a:pPr>
              <a:lnSpc>
                <a:spcPct val="150000"/>
              </a:lnSpc>
            </a:pPr>
            <a:r>
              <a:rPr lang="en-US" dirty="0">
                <a:solidFill>
                  <a:schemeClr val="bg1"/>
                </a:solidFill>
                <a:latin typeface="Times New Roman" panose="02020603050405020304" pitchFamily="18" charset="0"/>
                <a:cs typeface="Times New Roman" panose="02020603050405020304" pitchFamily="18" charset="0"/>
              </a:rPr>
              <a:t>Overall, the user’s role involves contributing to dataset creation, interacting with the system, and benefiting from improved communication facilitated by sign language to text conversion.</a:t>
            </a:r>
            <a:endParaRPr lang="en-IN" dirty="0"/>
          </a:p>
          <a:p>
            <a:pPr>
              <a:lnSpc>
                <a:spcPct val="150000"/>
              </a:lnSpc>
            </a:pPr>
            <a:endParaRPr lang="en-US" dirty="0">
              <a:solidFill>
                <a:schemeClr val="bg1"/>
              </a:solidFill>
              <a:latin typeface="Times New Roman" panose="02020603050405020304" pitchFamily="18" charset="0"/>
              <a:cs typeface="Times New Roman" panose="02020603050405020304" pitchFamily="18" charset="0"/>
            </a:endParaRPr>
          </a:p>
          <a:p>
            <a:pPr>
              <a:lnSpc>
                <a:spcPct val="150000"/>
              </a:lnSpc>
            </a:pPr>
            <a:endParaRPr lang="en-US" dirty="0">
              <a:solidFill>
                <a:schemeClr val="bg1"/>
              </a:solidFill>
              <a:latin typeface="Times New Roman" panose="02020603050405020304" pitchFamily="18" charset="0"/>
              <a:cs typeface="Times New Roman" panose="02020603050405020304" pitchFamily="18" charset="0"/>
            </a:endParaRPr>
          </a:p>
          <a:p>
            <a:pPr>
              <a:lnSpc>
                <a:spcPct val="150000"/>
              </a:lnSpc>
            </a:pPr>
            <a:endParaRPr lang="en-US" dirty="0">
              <a:solidFill>
                <a:schemeClr val="bg1"/>
              </a:solidFill>
              <a:latin typeface="Times New Roman" panose="02020603050405020304" pitchFamily="18" charset="0"/>
              <a:cs typeface="Times New Roman" panose="02020603050405020304" pitchFamily="18" charset="0"/>
            </a:endParaRPr>
          </a:p>
          <a:p>
            <a:pPr>
              <a:lnSpc>
                <a:spcPct val="150000"/>
              </a:lnSpc>
            </a:pPr>
            <a:endParaRPr lang="en-IN"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583891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ooter Placeholder 7">
            <a:extLst>
              <a:ext uri="{FF2B5EF4-FFF2-40B4-BE49-F238E27FC236}">
                <a16:creationId xmlns:a16="http://schemas.microsoft.com/office/drawing/2014/main" id="{BAF4ED8D-19CA-A141-1FE9-C9FDEA270043}"/>
              </a:ext>
            </a:extLst>
          </p:cNvPr>
          <p:cNvSpPr>
            <a:spLocks noGrp="1"/>
          </p:cNvSpPr>
          <p:nvPr>
            <p:ph type="ftr" sz="quarter" idx="3"/>
          </p:nvPr>
        </p:nvSpPr>
        <p:spPr/>
        <p:txBody>
          <a:bodyPr/>
          <a:lstStyle/>
          <a:p>
            <a:r>
              <a:rPr lang="en-US" spc="200" dirty="0"/>
              <a:t>PRESENTATION TITLE</a:t>
            </a:r>
          </a:p>
        </p:txBody>
      </p:sp>
      <p:sp>
        <p:nvSpPr>
          <p:cNvPr id="9" name="Slide Number Placeholder 8">
            <a:extLst>
              <a:ext uri="{FF2B5EF4-FFF2-40B4-BE49-F238E27FC236}">
                <a16:creationId xmlns:a16="http://schemas.microsoft.com/office/drawing/2014/main" id="{7B35AD4F-E053-C0B6-2302-1AF94857E7F1}"/>
              </a:ext>
            </a:extLst>
          </p:cNvPr>
          <p:cNvSpPr>
            <a:spLocks noGrp="1"/>
          </p:cNvSpPr>
          <p:nvPr>
            <p:ph type="sldNum" sz="quarter" idx="4"/>
          </p:nvPr>
        </p:nvSpPr>
        <p:spPr/>
        <p:txBody>
          <a:bodyPr/>
          <a:lstStyle/>
          <a:p>
            <a:fld id="{0D309695-DEC3-40DA-9DF5-330280C9D0E8}" type="slidenum">
              <a:rPr lang="en-US" smtClean="0"/>
              <a:pPr/>
              <a:t>14</a:t>
            </a:fld>
            <a:endParaRPr lang="en-US" dirty="0"/>
          </a:p>
        </p:txBody>
      </p:sp>
      <p:sp>
        <p:nvSpPr>
          <p:cNvPr id="11" name="TextBox 10">
            <a:extLst>
              <a:ext uri="{FF2B5EF4-FFF2-40B4-BE49-F238E27FC236}">
                <a16:creationId xmlns:a16="http://schemas.microsoft.com/office/drawing/2014/main" id="{C5A2BF24-14DF-E600-74B6-D609A75020DE}"/>
              </a:ext>
            </a:extLst>
          </p:cNvPr>
          <p:cNvSpPr txBox="1"/>
          <p:nvPr/>
        </p:nvSpPr>
        <p:spPr>
          <a:xfrm>
            <a:off x="564205" y="650571"/>
            <a:ext cx="8577362" cy="923330"/>
          </a:xfrm>
          <a:prstGeom prst="rect">
            <a:avLst/>
          </a:prstGeom>
          <a:noFill/>
        </p:spPr>
        <p:txBody>
          <a:bodyPr wrap="square">
            <a:spAutoFit/>
          </a:bodyPr>
          <a:lstStyle/>
          <a:p>
            <a:pPr algn="l"/>
            <a:r>
              <a:rPr lang="en-IN" b="1" i="0" dirty="0">
                <a:solidFill>
                  <a:srgbClr val="1F2328"/>
                </a:solidFill>
                <a:effectLst/>
                <a:latin typeface="Times New Roman" panose="02020603050405020304" pitchFamily="18" charset="0"/>
                <a:cs typeface="Times New Roman" panose="02020603050405020304" pitchFamily="18" charset="0"/>
              </a:rPr>
              <a:t> </a:t>
            </a:r>
          </a:p>
          <a:p>
            <a:pPr algn="l"/>
            <a:r>
              <a:rPr lang="en-IN" b="1" i="0" dirty="0">
                <a:solidFill>
                  <a:srgbClr val="1F2328"/>
                </a:solidFill>
                <a:effectLst/>
                <a:latin typeface="Times New Roman" panose="02020603050405020304" pitchFamily="18" charset="0"/>
                <a:cs typeface="Times New Roman" panose="02020603050405020304" pitchFamily="18" charset="0"/>
              </a:rPr>
              <a:t>  SYSTEM FLOWCHART:</a:t>
            </a:r>
          </a:p>
          <a:p>
            <a:pPr algn="l"/>
            <a:r>
              <a:rPr lang="en-IN" b="0" i="0" dirty="0">
                <a:solidFill>
                  <a:srgbClr val="1F2328"/>
                </a:solidFill>
                <a:effectLst/>
                <a:latin typeface="-apple-system"/>
              </a:rPr>
              <a:t> </a:t>
            </a:r>
          </a:p>
        </p:txBody>
      </p:sp>
      <p:pic>
        <p:nvPicPr>
          <p:cNvPr id="13" name="Picture 12">
            <a:extLst>
              <a:ext uri="{FF2B5EF4-FFF2-40B4-BE49-F238E27FC236}">
                <a16:creationId xmlns:a16="http://schemas.microsoft.com/office/drawing/2014/main" id="{C2EB5827-0310-D702-F790-04F1AA2F8A13}"/>
              </a:ext>
            </a:extLst>
          </p:cNvPr>
          <p:cNvPicPr>
            <a:picLocks noChangeAspect="1"/>
          </p:cNvPicPr>
          <p:nvPr/>
        </p:nvPicPr>
        <p:blipFill rotWithShape="1">
          <a:blip r:embed="rId2"/>
          <a:srcRect l="25265" r="26072" b="9162"/>
          <a:stretch/>
        </p:blipFill>
        <p:spPr>
          <a:xfrm>
            <a:off x="3870476" y="2448354"/>
            <a:ext cx="4305922" cy="4409646"/>
          </a:xfrm>
          <a:prstGeom prst="rect">
            <a:avLst/>
          </a:prstGeom>
        </p:spPr>
      </p:pic>
      <p:sp>
        <p:nvSpPr>
          <p:cNvPr id="4" name="TextBox 3">
            <a:extLst>
              <a:ext uri="{FF2B5EF4-FFF2-40B4-BE49-F238E27FC236}">
                <a16:creationId xmlns:a16="http://schemas.microsoft.com/office/drawing/2014/main" id="{EC8AE7CD-C4E7-2FB4-DFC1-52AA4E4B18D3}"/>
              </a:ext>
            </a:extLst>
          </p:cNvPr>
          <p:cNvSpPr txBox="1"/>
          <p:nvPr/>
        </p:nvSpPr>
        <p:spPr>
          <a:xfrm>
            <a:off x="671209" y="1332689"/>
            <a:ext cx="11177079" cy="1289071"/>
          </a:xfrm>
          <a:prstGeom prst="rect">
            <a:avLst/>
          </a:prstGeom>
          <a:noFill/>
        </p:spPr>
        <p:txBody>
          <a:bodyPr wrap="square">
            <a:spAutoFit/>
          </a:bodyPr>
          <a:lstStyle/>
          <a:p>
            <a:pPr algn="l">
              <a:lnSpc>
                <a:spcPct val="150000"/>
              </a:lnSpc>
            </a:pPr>
            <a:r>
              <a:rPr lang="en-US" b="0" i="0" dirty="0">
                <a:solidFill>
                  <a:srgbClr val="1F1F1F"/>
                </a:solidFill>
                <a:effectLst/>
                <a:latin typeface="Times New Roman" panose="02020603050405020304" pitchFamily="18" charset="0"/>
                <a:cs typeface="Times New Roman" panose="02020603050405020304" pitchFamily="18" charset="0"/>
              </a:rPr>
              <a:t>This is a block diagram of a hand recognition system, which is a type of computer vision system that can recognize hand gestures. Hand recognition systems are used in a variety of applications, such as sign language recognition, human-computer interaction, and virtual reality.</a:t>
            </a:r>
          </a:p>
        </p:txBody>
      </p:sp>
      <p:sp>
        <p:nvSpPr>
          <p:cNvPr id="3" name="TextBox 2">
            <a:extLst>
              <a:ext uri="{FF2B5EF4-FFF2-40B4-BE49-F238E27FC236}">
                <a16:creationId xmlns:a16="http://schemas.microsoft.com/office/drawing/2014/main" id="{245A3C2D-985F-3A0F-8B0D-44F80E398BBE}"/>
              </a:ext>
            </a:extLst>
          </p:cNvPr>
          <p:cNvSpPr txBox="1"/>
          <p:nvPr/>
        </p:nvSpPr>
        <p:spPr>
          <a:xfrm>
            <a:off x="564204" y="-94229"/>
            <a:ext cx="8480086" cy="905056"/>
          </a:xfrm>
          <a:prstGeom prst="rect">
            <a:avLst/>
          </a:prstGeom>
          <a:noFill/>
        </p:spPr>
        <p:txBody>
          <a:bodyPr wrap="square">
            <a:spAutoFit/>
          </a:bodyPr>
          <a:lstStyle/>
          <a:p>
            <a:pPr algn="just">
              <a:lnSpc>
                <a:spcPct val="150000"/>
              </a:lnSpc>
            </a:pPr>
            <a:r>
              <a:rPr lang="en-US" sz="4000" b="1" dirty="0">
                <a:solidFill>
                  <a:srgbClr val="002060"/>
                </a:solidFill>
                <a:latin typeface="Times New Roman" panose="02020603050405020304" pitchFamily="18" charset="0"/>
                <a:cs typeface="Times New Roman" panose="02020603050405020304" pitchFamily="18" charset="0"/>
              </a:rPr>
              <a:t>UML DIAGRAMS</a:t>
            </a:r>
            <a:endParaRPr lang="en-IN" sz="4000" b="1" dirty="0">
              <a:solidFill>
                <a:schemeClr val="bg2"/>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615032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Date Placeholder 6">
            <a:extLst>
              <a:ext uri="{FF2B5EF4-FFF2-40B4-BE49-F238E27FC236}">
                <a16:creationId xmlns:a16="http://schemas.microsoft.com/office/drawing/2014/main" id="{F43A6B7C-A350-B904-71CC-4DAE9DEBB8A5}"/>
              </a:ext>
            </a:extLst>
          </p:cNvPr>
          <p:cNvSpPr>
            <a:spLocks noGrp="1"/>
          </p:cNvSpPr>
          <p:nvPr>
            <p:ph type="dt" sz="half" idx="2"/>
          </p:nvPr>
        </p:nvSpPr>
        <p:spPr/>
        <p:txBody>
          <a:bodyPr/>
          <a:lstStyle/>
          <a:p>
            <a:r>
              <a:rPr lang="en-US"/>
              <a:t>2/2/20XX</a:t>
            </a:r>
            <a:endParaRPr lang="en-US" dirty="0"/>
          </a:p>
        </p:txBody>
      </p:sp>
      <p:sp>
        <p:nvSpPr>
          <p:cNvPr id="8" name="Footer Placeholder 7">
            <a:extLst>
              <a:ext uri="{FF2B5EF4-FFF2-40B4-BE49-F238E27FC236}">
                <a16:creationId xmlns:a16="http://schemas.microsoft.com/office/drawing/2014/main" id="{4D4E6D11-7B8D-38D8-81B5-002D39C070C2}"/>
              </a:ext>
            </a:extLst>
          </p:cNvPr>
          <p:cNvSpPr>
            <a:spLocks noGrp="1"/>
          </p:cNvSpPr>
          <p:nvPr>
            <p:ph type="ftr" sz="quarter" idx="3"/>
          </p:nvPr>
        </p:nvSpPr>
        <p:spPr>
          <a:xfrm>
            <a:off x="4873752" y="6359652"/>
            <a:ext cx="5397056" cy="502920"/>
          </a:xfrm>
        </p:spPr>
        <p:txBody>
          <a:bodyPr/>
          <a:lstStyle/>
          <a:p>
            <a:r>
              <a:rPr lang="en-US" spc="200"/>
              <a:t>PRESENTATION TITLE</a:t>
            </a:r>
            <a:endParaRPr lang="en-US" spc="200" dirty="0"/>
          </a:p>
        </p:txBody>
      </p:sp>
      <p:sp>
        <p:nvSpPr>
          <p:cNvPr id="9" name="Slide Number Placeholder 8">
            <a:extLst>
              <a:ext uri="{FF2B5EF4-FFF2-40B4-BE49-F238E27FC236}">
                <a16:creationId xmlns:a16="http://schemas.microsoft.com/office/drawing/2014/main" id="{3DC45616-AEDE-B1AD-4869-CCD9A87FD1DF}"/>
              </a:ext>
            </a:extLst>
          </p:cNvPr>
          <p:cNvSpPr>
            <a:spLocks noGrp="1"/>
          </p:cNvSpPr>
          <p:nvPr>
            <p:ph type="sldNum" sz="quarter" idx="4"/>
          </p:nvPr>
        </p:nvSpPr>
        <p:spPr/>
        <p:txBody>
          <a:bodyPr/>
          <a:lstStyle/>
          <a:p>
            <a:fld id="{0D309695-DEC3-40DA-9DF5-330280C9D0E8}" type="slidenum">
              <a:rPr lang="en-US" smtClean="0"/>
              <a:pPr/>
              <a:t>15</a:t>
            </a:fld>
            <a:endParaRPr lang="en-US" dirty="0"/>
          </a:p>
        </p:txBody>
      </p:sp>
      <p:pic>
        <p:nvPicPr>
          <p:cNvPr id="1025" name="Picture 1">
            <a:extLst>
              <a:ext uri="{FF2B5EF4-FFF2-40B4-BE49-F238E27FC236}">
                <a16:creationId xmlns:a16="http://schemas.microsoft.com/office/drawing/2014/main" id="{2FA95C1A-483D-307D-4642-9D800B850E3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9726" t="11577" r="18952" b="11409"/>
          <a:stretch/>
        </p:blipFill>
        <p:spPr bwMode="auto">
          <a:xfrm>
            <a:off x="2703443" y="2694562"/>
            <a:ext cx="6053039" cy="4075889"/>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3">
            <a:extLst>
              <a:ext uri="{FF2B5EF4-FFF2-40B4-BE49-F238E27FC236}">
                <a16:creationId xmlns:a16="http://schemas.microsoft.com/office/drawing/2014/main" id="{23766F89-5BF3-14D0-EED9-A0F54751EE60}"/>
              </a:ext>
            </a:extLst>
          </p:cNvPr>
          <p:cNvSpPr>
            <a:spLocks noChangeArrowheads="1"/>
          </p:cNvSpPr>
          <p:nvPr/>
        </p:nvSpPr>
        <p:spPr bwMode="auto">
          <a:xfrm>
            <a:off x="0" y="423862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                                             </a:t>
            </a:r>
            <a:r>
              <a:rPr kumimoji="0" lang="en-US" altLang="en-US" sz="1200" b="1" i="0" u="none" strike="noStrike" cap="none" normalizeH="0" baseline="0">
                <a:ln>
                  <a:noFill/>
                </a:ln>
                <a:solidFill>
                  <a:schemeClr val="tx1"/>
                </a:solidFill>
                <a:effectLst/>
                <a:latin typeface="Arial" panose="020B0604020202020204" pitchFamily="34" charset="0"/>
                <a:ea typeface="Times New Roman" panose="02020603050405020304" pitchFamily="18" charset="0"/>
              </a:rPr>
              <a:t>Fig 5.2.1 </a:t>
            </a:r>
            <a:r>
              <a:rPr kumimoji="0" lang="en-US" altLang="en-US" sz="1000" b="1" i="0" u="none" strike="noStrike" cap="none" normalizeH="0" baseline="0">
                <a:ln>
                  <a:noFill/>
                </a:ln>
                <a:solidFill>
                  <a:schemeClr val="tx1"/>
                </a:solidFill>
                <a:effectLst/>
                <a:latin typeface="Arial" panose="020B0604020202020204" pitchFamily="34" charset="0"/>
                <a:ea typeface="Times New Roman" panose="02020603050405020304" pitchFamily="18" charset="0"/>
              </a:rPr>
              <a:t>Class Diagram</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3" name="TextBox 12">
            <a:extLst>
              <a:ext uri="{FF2B5EF4-FFF2-40B4-BE49-F238E27FC236}">
                <a16:creationId xmlns:a16="http://schemas.microsoft.com/office/drawing/2014/main" id="{86F3AD41-017C-FA09-7379-A42E383A16A9}"/>
              </a:ext>
            </a:extLst>
          </p:cNvPr>
          <p:cNvSpPr txBox="1"/>
          <p:nvPr/>
        </p:nvSpPr>
        <p:spPr>
          <a:xfrm>
            <a:off x="442912" y="457200"/>
            <a:ext cx="11522108" cy="2120068"/>
          </a:xfrm>
          <a:prstGeom prst="rect">
            <a:avLst/>
          </a:prstGeom>
          <a:noFill/>
        </p:spPr>
        <p:txBody>
          <a:bodyPr wrap="square">
            <a:spAutoFit/>
          </a:bodyPr>
          <a:lstStyle/>
          <a:p>
            <a:pPr algn="just">
              <a:lnSpc>
                <a:spcPct val="150000"/>
              </a:lnSpc>
            </a:pPr>
            <a:r>
              <a:rPr lang="en-IN" b="1" dirty="0">
                <a:solidFill>
                  <a:schemeClr val="bg2"/>
                </a:solidFill>
                <a:latin typeface="Times New Roman" panose="02020603050405020304" pitchFamily="18" charset="0"/>
                <a:cs typeface="Times New Roman" panose="02020603050405020304" pitchFamily="18" charset="0"/>
              </a:rPr>
              <a:t>CLASS DIAGRAM</a:t>
            </a:r>
          </a:p>
          <a:p>
            <a:pPr algn="just">
              <a:lnSpc>
                <a:spcPct val="150000"/>
              </a:lnSpc>
            </a:pPr>
            <a:r>
              <a:rPr lang="en-IN" dirty="0">
                <a:solidFill>
                  <a:schemeClr val="bg2"/>
                </a:solidFill>
                <a:latin typeface="Times New Roman" panose="02020603050405020304" pitchFamily="18" charset="0"/>
                <a:cs typeface="Times New Roman" panose="02020603050405020304" pitchFamily="18" charset="0"/>
              </a:rPr>
              <a:t>Class diagrams model class structure and contents using design elements such as classes, packages and objects. Class diagram describe the different perspective when designing a system:- conceptual, specification and implementation. Classes are composed of three things: name, attributes, and operations. Class diagram also display relationships such as containment, inheritance, association etc. The association shows the relationship between instances of classes.</a:t>
            </a:r>
          </a:p>
        </p:txBody>
      </p:sp>
    </p:spTree>
    <p:extLst>
      <p:ext uri="{BB962C8B-B14F-4D97-AF65-F5344CB8AC3E}">
        <p14:creationId xmlns:p14="http://schemas.microsoft.com/office/powerpoint/2010/main" val="35733839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Date Placeholder 6">
            <a:extLst>
              <a:ext uri="{FF2B5EF4-FFF2-40B4-BE49-F238E27FC236}">
                <a16:creationId xmlns:a16="http://schemas.microsoft.com/office/drawing/2014/main" id="{165B9F68-C84B-70A3-55BB-58B351627EDA}"/>
              </a:ext>
            </a:extLst>
          </p:cNvPr>
          <p:cNvSpPr>
            <a:spLocks noGrp="1"/>
          </p:cNvSpPr>
          <p:nvPr>
            <p:ph type="dt" sz="half" idx="2"/>
          </p:nvPr>
        </p:nvSpPr>
        <p:spPr/>
        <p:txBody>
          <a:bodyPr/>
          <a:lstStyle/>
          <a:p>
            <a:r>
              <a:rPr lang="en-US"/>
              <a:t>2/2/20XX</a:t>
            </a:r>
            <a:endParaRPr lang="en-US" dirty="0"/>
          </a:p>
        </p:txBody>
      </p:sp>
      <p:sp>
        <p:nvSpPr>
          <p:cNvPr id="8" name="Footer Placeholder 7">
            <a:extLst>
              <a:ext uri="{FF2B5EF4-FFF2-40B4-BE49-F238E27FC236}">
                <a16:creationId xmlns:a16="http://schemas.microsoft.com/office/drawing/2014/main" id="{D6008587-A814-4421-7309-322A2EFE147D}"/>
              </a:ext>
            </a:extLst>
          </p:cNvPr>
          <p:cNvSpPr>
            <a:spLocks noGrp="1"/>
          </p:cNvSpPr>
          <p:nvPr>
            <p:ph type="ftr" sz="quarter" idx="3"/>
          </p:nvPr>
        </p:nvSpPr>
        <p:spPr/>
        <p:txBody>
          <a:bodyPr/>
          <a:lstStyle/>
          <a:p>
            <a:r>
              <a:rPr lang="en-US" spc="200"/>
              <a:t>PRESENTATION TITLE</a:t>
            </a:r>
            <a:endParaRPr lang="en-US" spc="200" dirty="0"/>
          </a:p>
        </p:txBody>
      </p:sp>
      <p:sp>
        <p:nvSpPr>
          <p:cNvPr id="9" name="Slide Number Placeholder 8">
            <a:extLst>
              <a:ext uri="{FF2B5EF4-FFF2-40B4-BE49-F238E27FC236}">
                <a16:creationId xmlns:a16="http://schemas.microsoft.com/office/drawing/2014/main" id="{2565CBA0-3EAB-0E3F-D89D-5F255901174D}"/>
              </a:ext>
            </a:extLst>
          </p:cNvPr>
          <p:cNvSpPr>
            <a:spLocks noGrp="1"/>
          </p:cNvSpPr>
          <p:nvPr>
            <p:ph type="sldNum" sz="quarter" idx="4"/>
          </p:nvPr>
        </p:nvSpPr>
        <p:spPr/>
        <p:txBody>
          <a:bodyPr/>
          <a:lstStyle/>
          <a:p>
            <a:fld id="{0D309695-DEC3-40DA-9DF5-330280C9D0E8}" type="slidenum">
              <a:rPr lang="en-US" smtClean="0"/>
              <a:pPr/>
              <a:t>16</a:t>
            </a:fld>
            <a:endParaRPr lang="en-US" dirty="0"/>
          </a:p>
        </p:txBody>
      </p:sp>
      <p:sp>
        <p:nvSpPr>
          <p:cNvPr id="11" name="TextBox 10">
            <a:extLst>
              <a:ext uri="{FF2B5EF4-FFF2-40B4-BE49-F238E27FC236}">
                <a16:creationId xmlns:a16="http://schemas.microsoft.com/office/drawing/2014/main" id="{FC54F761-DB94-65CE-CEC3-ACCE625348E1}"/>
              </a:ext>
            </a:extLst>
          </p:cNvPr>
          <p:cNvSpPr txBox="1"/>
          <p:nvPr/>
        </p:nvSpPr>
        <p:spPr>
          <a:xfrm>
            <a:off x="729574" y="466928"/>
            <a:ext cx="2840477" cy="369332"/>
          </a:xfrm>
          <a:prstGeom prst="rect">
            <a:avLst/>
          </a:prstGeom>
          <a:noFill/>
        </p:spPr>
        <p:txBody>
          <a:bodyPr wrap="square">
            <a:spAutoFit/>
          </a:bodyPr>
          <a:lstStyle/>
          <a:p>
            <a:r>
              <a:rPr lang="en-IN" b="1" i="0" dirty="0">
                <a:solidFill>
                  <a:srgbClr val="1F2328"/>
                </a:solidFill>
                <a:effectLst/>
                <a:latin typeface="Times New Roman" panose="02020603050405020304" pitchFamily="18" charset="0"/>
                <a:cs typeface="Times New Roman" panose="02020603050405020304" pitchFamily="18" charset="0"/>
              </a:rPr>
              <a:t> USE CASE DIAGRAM</a:t>
            </a:r>
            <a:endParaRPr lang="en-IN"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7E1524DF-5172-3311-6647-06D417221441}"/>
              </a:ext>
            </a:extLst>
          </p:cNvPr>
          <p:cNvSpPr txBox="1"/>
          <p:nvPr/>
        </p:nvSpPr>
        <p:spPr>
          <a:xfrm>
            <a:off x="797668" y="836261"/>
            <a:ext cx="10710153" cy="1289071"/>
          </a:xfrm>
          <a:prstGeom prst="rect">
            <a:avLst/>
          </a:prstGeom>
          <a:noFill/>
        </p:spPr>
        <p:txBody>
          <a:bodyPr wrap="square">
            <a:spAutoFit/>
          </a:bodyPr>
          <a:lstStyle/>
          <a:p>
            <a:pPr algn="just">
              <a:lnSpc>
                <a:spcPct val="150000"/>
              </a:lnSpc>
            </a:pPr>
            <a:r>
              <a:rPr lang="en-IN" dirty="0">
                <a:solidFill>
                  <a:schemeClr val="bg1"/>
                </a:solidFill>
                <a:latin typeface="Times New Roman" panose="02020603050405020304" pitchFamily="18" charset="0"/>
                <a:cs typeface="Times New Roman" panose="02020603050405020304" pitchFamily="18" charset="0"/>
              </a:rPr>
              <a:t>A use case diagram in the Unified Modeling Language (UML) is a type of behavioural diagram defined by and created from a Use-case analysis. Its purpose is to present a graphical overview of the functionality provided by a system in terms of actors, their goals (represented as use cases), and any dependencies between those use cases. </a:t>
            </a:r>
          </a:p>
        </p:txBody>
      </p:sp>
      <p:pic>
        <p:nvPicPr>
          <p:cNvPr id="2" name="Picture 7027">
            <a:extLst>
              <a:ext uri="{FF2B5EF4-FFF2-40B4-BE49-F238E27FC236}">
                <a16:creationId xmlns:a16="http://schemas.microsoft.com/office/drawing/2014/main" id="{9538724E-D311-196A-E584-B87E434C72A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62065" y="2125332"/>
            <a:ext cx="7604449" cy="4670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9277454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Date Placeholder 6">
            <a:extLst>
              <a:ext uri="{FF2B5EF4-FFF2-40B4-BE49-F238E27FC236}">
                <a16:creationId xmlns:a16="http://schemas.microsoft.com/office/drawing/2014/main" id="{9E73C9CF-9D8A-EC02-33CC-537C23FDAEC6}"/>
              </a:ext>
            </a:extLst>
          </p:cNvPr>
          <p:cNvSpPr>
            <a:spLocks noGrp="1"/>
          </p:cNvSpPr>
          <p:nvPr>
            <p:ph type="dt" sz="half" idx="2"/>
          </p:nvPr>
        </p:nvSpPr>
        <p:spPr/>
        <p:txBody>
          <a:bodyPr/>
          <a:lstStyle/>
          <a:p>
            <a:r>
              <a:rPr lang="en-US"/>
              <a:t>2/2/20XX</a:t>
            </a:r>
            <a:endParaRPr lang="en-US" dirty="0"/>
          </a:p>
        </p:txBody>
      </p:sp>
      <p:sp>
        <p:nvSpPr>
          <p:cNvPr id="9" name="Slide Number Placeholder 8">
            <a:extLst>
              <a:ext uri="{FF2B5EF4-FFF2-40B4-BE49-F238E27FC236}">
                <a16:creationId xmlns:a16="http://schemas.microsoft.com/office/drawing/2014/main" id="{355D405A-F2E3-5979-B6D0-994D972A7B62}"/>
              </a:ext>
            </a:extLst>
          </p:cNvPr>
          <p:cNvSpPr>
            <a:spLocks noGrp="1"/>
          </p:cNvSpPr>
          <p:nvPr>
            <p:ph type="sldNum" sz="quarter" idx="4"/>
          </p:nvPr>
        </p:nvSpPr>
        <p:spPr/>
        <p:txBody>
          <a:bodyPr/>
          <a:lstStyle/>
          <a:p>
            <a:fld id="{0D309695-DEC3-40DA-9DF5-330280C9D0E8}" type="slidenum">
              <a:rPr lang="en-US" smtClean="0"/>
              <a:pPr/>
              <a:t>17</a:t>
            </a:fld>
            <a:endParaRPr lang="en-US" dirty="0"/>
          </a:p>
        </p:txBody>
      </p:sp>
      <p:pic>
        <p:nvPicPr>
          <p:cNvPr id="2050" name="Picture 2" descr="Flowcharts (2)">
            <a:hlinkClick r:id="rId2"/>
            <a:extLst>
              <a:ext uri="{FF2B5EF4-FFF2-40B4-BE49-F238E27FC236}">
                <a16:creationId xmlns:a16="http://schemas.microsoft.com/office/drawing/2014/main" id="{D2F26AEE-A394-63D5-160B-B29169AF599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292" t="8750" r="-162" b="5556"/>
          <a:stretch/>
        </p:blipFill>
        <p:spPr bwMode="auto">
          <a:xfrm>
            <a:off x="590144" y="3708375"/>
            <a:ext cx="11011711" cy="2604874"/>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88AD18BC-CFE7-2A2A-360A-873850C6336F}"/>
              </a:ext>
            </a:extLst>
          </p:cNvPr>
          <p:cNvSpPr txBox="1"/>
          <p:nvPr/>
        </p:nvSpPr>
        <p:spPr>
          <a:xfrm>
            <a:off x="944217" y="715617"/>
            <a:ext cx="6125143" cy="374049"/>
          </a:xfrm>
          <a:prstGeom prst="rect">
            <a:avLst/>
          </a:prstGeom>
          <a:noFill/>
        </p:spPr>
        <p:txBody>
          <a:bodyPr wrap="square">
            <a:spAutoFit/>
          </a:bodyPr>
          <a:lstStyle/>
          <a:p>
            <a:r>
              <a:rPr lang="en-IN" b="1" i="0" dirty="0">
                <a:solidFill>
                  <a:srgbClr val="1F2328"/>
                </a:solidFill>
                <a:effectLst/>
                <a:latin typeface="Times New Roman" panose="02020603050405020304" pitchFamily="18" charset="0"/>
                <a:cs typeface="Times New Roman" panose="02020603050405020304" pitchFamily="18" charset="0"/>
              </a:rPr>
              <a:t>  DFD </a:t>
            </a:r>
            <a:r>
              <a:rPr lang="en-IN" b="1" dirty="0">
                <a:solidFill>
                  <a:srgbClr val="1F2328"/>
                </a:solidFill>
                <a:latin typeface="Times New Roman" panose="02020603050405020304" pitchFamily="18" charset="0"/>
                <a:cs typeface="Times New Roman" panose="02020603050405020304" pitchFamily="18" charset="0"/>
              </a:rPr>
              <a:t>DIAGRAM</a:t>
            </a:r>
            <a:r>
              <a:rPr lang="en-IN" b="1" i="0" dirty="0">
                <a:solidFill>
                  <a:srgbClr val="1F2328"/>
                </a:solidFill>
                <a:effectLst/>
                <a:latin typeface="Times New Roman" panose="02020603050405020304" pitchFamily="18" charset="0"/>
                <a:cs typeface="Times New Roman" panose="02020603050405020304" pitchFamily="18" charset="0"/>
              </a:rPr>
              <a:t>:</a:t>
            </a:r>
            <a:endParaRPr lang="en-IN"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68724B37-CA87-6C94-E9E1-67CF2E11A5C0}"/>
              </a:ext>
            </a:extLst>
          </p:cNvPr>
          <p:cNvSpPr txBox="1"/>
          <p:nvPr/>
        </p:nvSpPr>
        <p:spPr>
          <a:xfrm>
            <a:off x="1050586" y="1089666"/>
            <a:ext cx="9922213" cy="2540888"/>
          </a:xfrm>
          <a:prstGeom prst="rect">
            <a:avLst/>
          </a:prstGeom>
          <a:noFill/>
        </p:spPr>
        <p:txBody>
          <a:bodyPr wrap="square">
            <a:spAutoFit/>
          </a:bodyPr>
          <a:lstStyle/>
          <a:p>
            <a:pPr marL="0" marR="0" algn="just">
              <a:lnSpc>
                <a:spcPct val="150000"/>
              </a:lnSpc>
              <a:spcBef>
                <a:spcPts val="0"/>
              </a:spcBef>
              <a:spcAft>
                <a:spcPts val="1000"/>
              </a:spcAft>
            </a:pPr>
            <a:r>
              <a:rPr lang="en-US"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A Data Flow Diagram (DFD) is a traditional way to visualize the information flows within a system. A neat and clear DFD can depict a good amount of the system requirements graphically. It can be manual, automated, or a combination of both. It shows how information enters and leaves the system, what changes the information and where information is stored. The purpose of a DFD is to show the scope and boundaries of a system as a whole. It may be used as a communications tool between a systems analyst and any person who plays a part in the system that acts as the starting point for redesigning a system.</a:t>
            </a:r>
            <a:endParaRPr lang="en-US" dirty="0">
              <a:solidFill>
                <a:schemeClr val="bg1"/>
              </a:solidFill>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4536019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Date Placeholder 6">
            <a:extLst>
              <a:ext uri="{FF2B5EF4-FFF2-40B4-BE49-F238E27FC236}">
                <a16:creationId xmlns:a16="http://schemas.microsoft.com/office/drawing/2014/main" id="{9491BA0F-7FDB-16F5-A750-61E92802D841}"/>
              </a:ext>
            </a:extLst>
          </p:cNvPr>
          <p:cNvSpPr>
            <a:spLocks noGrp="1"/>
          </p:cNvSpPr>
          <p:nvPr>
            <p:ph type="dt" sz="half" idx="2"/>
          </p:nvPr>
        </p:nvSpPr>
        <p:spPr/>
        <p:txBody>
          <a:bodyPr/>
          <a:lstStyle/>
          <a:p>
            <a:r>
              <a:rPr lang="en-US"/>
              <a:t>2/2/20XX</a:t>
            </a:r>
            <a:endParaRPr lang="en-US" dirty="0"/>
          </a:p>
        </p:txBody>
      </p:sp>
      <p:sp>
        <p:nvSpPr>
          <p:cNvPr id="8" name="Footer Placeholder 7">
            <a:extLst>
              <a:ext uri="{FF2B5EF4-FFF2-40B4-BE49-F238E27FC236}">
                <a16:creationId xmlns:a16="http://schemas.microsoft.com/office/drawing/2014/main" id="{BED80C95-7206-A3CB-CFED-E88F6323CDC4}"/>
              </a:ext>
            </a:extLst>
          </p:cNvPr>
          <p:cNvSpPr>
            <a:spLocks noGrp="1"/>
          </p:cNvSpPr>
          <p:nvPr>
            <p:ph type="ftr" sz="quarter" idx="3"/>
          </p:nvPr>
        </p:nvSpPr>
        <p:spPr/>
        <p:txBody>
          <a:bodyPr/>
          <a:lstStyle/>
          <a:p>
            <a:r>
              <a:rPr lang="en-US" spc="200"/>
              <a:t>PRESENTATION TITLE</a:t>
            </a:r>
            <a:endParaRPr lang="en-US" spc="200" dirty="0"/>
          </a:p>
        </p:txBody>
      </p:sp>
      <p:sp>
        <p:nvSpPr>
          <p:cNvPr id="9" name="Slide Number Placeholder 8">
            <a:extLst>
              <a:ext uri="{FF2B5EF4-FFF2-40B4-BE49-F238E27FC236}">
                <a16:creationId xmlns:a16="http://schemas.microsoft.com/office/drawing/2014/main" id="{79DBC183-156E-57BE-3746-58CC3E8BCB9F}"/>
              </a:ext>
            </a:extLst>
          </p:cNvPr>
          <p:cNvSpPr>
            <a:spLocks noGrp="1"/>
          </p:cNvSpPr>
          <p:nvPr>
            <p:ph type="sldNum" sz="quarter" idx="4"/>
          </p:nvPr>
        </p:nvSpPr>
        <p:spPr/>
        <p:txBody>
          <a:bodyPr/>
          <a:lstStyle/>
          <a:p>
            <a:fld id="{0D309695-DEC3-40DA-9DF5-330280C9D0E8}" type="slidenum">
              <a:rPr lang="en-US" smtClean="0"/>
              <a:pPr/>
              <a:t>18</a:t>
            </a:fld>
            <a:endParaRPr lang="en-US" dirty="0"/>
          </a:p>
        </p:txBody>
      </p:sp>
      <p:pic>
        <p:nvPicPr>
          <p:cNvPr id="3074" name="Picture 2">
            <a:extLst>
              <a:ext uri="{FF2B5EF4-FFF2-40B4-BE49-F238E27FC236}">
                <a16:creationId xmlns:a16="http://schemas.microsoft.com/office/drawing/2014/main" id="{F40B92AF-6654-7B07-F637-75DD8B7779D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018" t="3796" r="2642" b="2919"/>
          <a:stretch/>
        </p:blipFill>
        <p:spPr bwMode="auto">
          <a:xfrm>
            <a:off x="1313234" y="201168"/>
            <a:ext cx="8998086" cy="6355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778026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Date Placeholder 6">
            <a:extLst>
              <a:ext uri="{FF2B5EF4-FFF2-40B4-BE49-F238E27FC236}">
                <a16:creationId xmlns:a16="http://schemas.microsoft.com/office/drawing/2014/main" id="{75236F41-DF26-94C5-0470-1DA1A464FEE6}"/>
              </a:ext>
            </a:extLst>
          </p:cNvPr>
          <p:cNvSpPr>
            <a:spLocks noGrp="1"/>
          </p:cNvSpPr>
          <p:nvPr>
            <p:ph type="dt" sz="half" idx="2"/>
          </p:nvPr>
        </p:nvSpPr>
        <p:spPr/>
        <p:txBody>
          <a:bodyPr/>
          <a:lstStyle/>
          <a:p>
            <a:r>
              <a:rPr lang="en-US"/>
              <a:t>2/2/20XX</a:t>
            </a:r>
            <a:endParaRPr lang="en-US" dirty="0"/>
          </a:p>
        </p:txBody>
      </p:sp>
      <p:sp>
        <p:nvSpPr>
          <p:cNvPr id="8" name="Footer Placeholder 7">
            <a:extLst>
              <a:ext uri="{FF2B5EF4-FFF2-40B4-BE49-F238E27FC236}">
                <a16:creationId xmlns:a16="http://schemas.microsoft.com/office/drawing/2014/main" id="{38899804-878C-CA9D-D5FC-7703F83EA7D3}"/>
              </a:ext>
            </a:extLst>
          </p:cNvPr>
          <p:cNvSpPr>
            <a:spLocks noGrp="1"/>
          </p:cNvSpPr>
          <p:nvPr>
            <p:ph type="ftr" sz="quarter" idx="3"/>
          </p:nvPr>
        </p:nvSpPr>
        <p:spPr/>
        <p:txBody>
          <a:bodyPr/>
          <a:lstStyle/>
          <a:p>
            <a:r>
              <a:rPr lang="en-US" spc="200"/>
              <a:t>PRESENTATION TITLE</a:t>
            </a:r>
            <a:endParaRPr lang="en-US" spc="200" dirty="0"/>
          </a:p>
        </p:txBody>
      </p:sp>
      <p:sp>
        <p:nvSpPr>
          <p:cNvPr id="9" name="Slide Number Placeholder 8">
            <a:extLst>
              <a:ext uri="{FF2B5EF4-FFF2-40B4-BE49-F238E27FC236}">
                <a16:creationId xmlns:a16="http://schemas.microsoft.com/office/drawing/2014/main" id="{0C27FB73-66CE-9F50-098A-542FB7295930}"/>
              </a:ext>
            </a:extLst>
          </p:cNvPr>
          <p:cNvSpPr>
            <a:spLocks noGrp="1"/>
          </p:cNvSpPr>
          <p:nvPr>
            <p:ph type="sldNum" sz="quarter" idx="4"/>
          </p:nvPr>
        </p:nvSpPr>
        <p:spPr/>
        <p:txBody>
          <a:bodyPr/>
          <a:lstStyle/>
          <a:p>
            <a:fld id="{0D309695-DEC3-40DA-9DF5-330280C9D0E8}" type="slidenum">
              <a:rPr lang="en-US" smtClean="0"/>
              <a:pPr/>
              <a:t>19</a:t>
            </a:fld>
            <a:endParaRPr lang="en-US" dirty="0"/>
          </a:p>
        </p:txBody>
      </p:sp>
      <p:sp>
        <p:nvSpPr>
          <p:cNvPr id="11" name="TextBox 10">
            <a:extLst>
              <a:ext uri="{FF2B5EF4-FFF2-40B4-BE49-F238E27FC236}">
                <a16:creationId xmlns:a16="http://schemas.microsoft.com/office/drawing/2014/main" id="{FB8A491A-5979-482E-327D-B4E63A221FC0}"/>
              </a:ext>
            </a:extLst>
          </p:cNvPr>
          <p:cNvSpPr txBox="1"/>
          <p:nvPr/>
        </p:nvSpPr>
        <p:spPr>
          <a:xfrm>
            <a:off x="1033670" y="1858617"/>
            <a:ext cx="9637573" cy="2555477"/>
          </a:xfrm>
          <a:prstGeom prst="rect">
            <a:avLst/>
          </a:prstGeom>
          <a:noFill/>
        </p:spPr>
        <p:txBody>
          <a:bodyPr wrap="square">
            <a:spAutoFit/>
          </a:bodyPr>
          <a:lstStyle/>
          <a:p>
            <a:pPr algn="just">
              <a:lnSpc>
                <a:spcPct val="150000"/>
              </a:lnSpc>
            </a:pPr>
            <a:r>
              <a:rPr lang="en-IN" dirty="0">
                <a:solidFill>
                  <a:schemeClr val="bg1"/>
                </a:solidFill>
                <a:latin typeface="Times New Roman" panose="02020603050405020304" pitchFamily="18" charset="0"/>
                <a:cs typeface="Times New Roman" panose="02020603050405020304" pitchFamily="18" charset="0"/>
              </a:rPr>
              <a:t>A sequence diagram in Unified Modeling Language (UML) is a kind of interaction diagram that shows how processes operate with one another and in what order. It is a construct of a Message Sequence Chart. Sequence diagrams are sometimes called event diagrams, event scenarios, and timing diagrams.</a:t>
            </a:r>
          </a:p>
          <a:p>
            <a:pPr algn="just">
              <a:lnSpc>
                <a:spcPct val="150000"/>
              </a:lnSpc>
            </a:pPr>
            <a:r>
              <a:rPr lang="en-US" b="0" i="0" dirty="0">
                <a:solidFill>
                  <a:schemeClr val="bg1"/>
                </a:solidFill>
                <a:effectLst/>
                <a:latin typeface="Times New Roman" panose="02020603050405020304" pitchFamily="18" charset="0"/>
                <a:cs typeface="Times New Roman" panose="02020603050405020304" pitchFamily="18" charset="0"/>
              </a:rPr>
              <a:t>This sequence illustrates the flow of information from gesture capture to text generation in real time. The model plays a crucial role in recognizing sign language gestures and converting them into meaningful text</a:t>
            </a:r>
            <a:r>
              <a:rPr lang="en-US" b="0" i="0" dirty="0">
                <a:effectLst/>
                <a:latin typeface="SegoeUIVariable"/>
              </a:rPr>
              <a:t>.</a:t>
            </a:r>
            <a:endParaRPr lang="en-IN" dirty="0"/>
          </a:p>
        </p:txBody>
      </p:sp>
      <p:sp>
        <p:nvSpPr>
          <p:cNvPr id="13" name="TextBox 12">
            <a:extLst>
              <a:ext uri="{FF2B5EF4-FFF2-40B4-BE49-F238E27FC236}">
                <a16:creationId xmlns:a16="http://schemas.microsoft.com/office/drawing/2014/main" id="{AB94A14F-F625-1A60-1763-09CABA873E81}"/>
              </a:ext>
            </a:extLst>
          </p:cNvPr>
          <p:cNvSpPr txBox="1"/>
          <p:nvPr/>
        </p:nvSpPr>
        <p:spPr>
          <a:xfrm>
            <a:off x="964095" y="1311965"/>
            <a:ext cx="6832675" cy="369332"/>
          </a:xfrm>
          <a:prstGeom prst="rect">
            <a:avLst/>
          </a:prstGeom>
          <a:noFill/>
        </p:spPr>
        <p:txBody>
          <a:bodyPr wrap="square">
            <a:spAutoFit/>
          </a:bodyPr>
          <a:lstStyle/>
          <a:p>
            <a:r>
              <a:rPr lang="en-IN" b="1" i="0" dirty="0">
                <a:solidFill>
                  <a:srgbClr val="1F2328"/>
                </a:solidFill>
                <a:effectLst/>
                <a:latin typeface="Times New Roman" panose="02020603050405020304" pitchFamily="18" charset="0"/>
                <a:cs typeface="Times New Roman" panose="02020603050405020304" pitchFamily="18" charset="0"/>
              </a:rPr>
              <a:t>  SEQUENCE DIAGRAM:</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407545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itle 28">
            <a:extLst>
              <a:ext uri="{FF2B5EF4-FFF2-40B4-BE49-F238E27FC236}">
                <a16:creationId xmlns:a16="http://schemas.microsoft.com/office/drawing/2014/main" id="{AA6A305D-EA59-470F-B351-EBA6253A6307}"/>
              </a:ext>
            </a:extLst>
          </p:cNvPr>
          <p:cNvSpPr>
            <a:spLocks noGrp="1"/>
          </p:cNvSpPr>
          <p:nvPr>
            <p:ph type="title"/>
          </p:nvPr>
        </p:nvSpPr>
        <p:spPr>
          <a:xfrm>
            <a:off x="983973" y="188843"/>
            <a:ext cx="6324647" cy="943521"/>
          </a:xfrm>
        </p:spPr>
        <p:txBody>
          <a:bodyPr/>
          <a:lstStyle/>
          <a:p>
            <a:r>
              <a:rPr lang="en-US" b="1" dirty="0">
                <a:solidFill>
                  <a:srgbClr val="002060"/>
                </a:solidFill>
                <a:latin typeface="Times New Roman" panose="02020603050405020304" pitchFamily="18" charset="0"/>
                <a:cs typeface="Times New Roman" panose="02020603050405020304" pitchFamily="18" charset="0"/>
              </a:rPr>
              <a:t>CONTENTS</a:t>
            </a:r>
          </a:p>
        </p:txBody>
      </p:sp>
      <p:sp>
        <p:nvSpPr>
          <p:cNvPr id="11" name="Content Placeholder 10">
            <a:extLst>
              <a:ext uri="{FF2B5EF4-FFF2-40B4-BE49-F238E27FC236}">
                <a16:creationId xmlns:a16="http://schemas.microsoft.com/office/drawing/2014/main" id="{79D37F2E-EB29-4FAE-A77B-C75DADA5826A}"/>
              </a:ext>
            </a:extLst>
          </p:cNvPr>
          <p:cNvSpPr>
            <a:spLocks noGrp="1"/>
          </p:cNvSpPr>
          <p:nvPr>
            <p:ph idx="1"/>
          </p:nvPr>
        </p:nvSpPr>
        <p:spPr>
          <a:xfrm>
            <a:off x="634482" y="1060316"/>
            <a:ext cx="6674137" cy="5354884"/>
          </a:xfrm>
        </p:spPr>
        <p:txBody>
          <a:bodyPr>
            <a:normAutofit fontScale="55000" lnSpcReduction="20000"/>
          </a:bodyPr>
          <a:lstStyle/>
          <a:p>
            <a:pPr>
              <a:lnSpc>
                <a:spcPct val="150000"/>
              </a:lnSpc>
              <a:buFont typeface="Wingdings" panose="05000000000000000000" pitchFamily="2" charset="2"/>
              <a:buChar char="Ø"/>
            </a:pPr>
            <a:r>
              <a:rPr lang="en-US" sz="3200" b="1" dirty="0">
                <a:solidFill>
                  <a:schemeClr val="bg1"/>
                </a:solidFill>
                <a:latin typeface="Times New Roman" panose="02020603050405020304" pitchFamily="18" charset="0"/>
                <a:cs typeface="Times New Roman" panose="02020603050405020304" pitchFamily="18" charset="0"/>
              </a:rPr>
              <a:t>ABSTRACT</a:t>
            </a:r>
          </a:p>
          <a:p>
            <a:pPr>
              <a:lnSpc>
                <a:spcPct val="150000"/>
              </a:lnSpc>
              <a:buFont typeface="Wingdings" panose="05000000000000000000" pitchFamily="2" charset="2"/>
              <a:buChar char="Ø"/>
            </a:pPr>
            <a:r>
              <a:rPr lang="en-US" sz="3200" b="1" dirty="0">
                <a:solidFill>
                  <a:schemeClr val="bg1"/>
                </a:solidFill>
                <a:latin typeface="Times New Roman" panose="02020603050405020304" pitchFamily="18" charset="0"/>
                <a:cs typeface="Times New Roman" panose="02020603050405020304" pitchFamily="18" charset="0"/>
              </a:rPr>
              <a:t>INTRODUCTION</a:t>
            </a:r>
          </a:p>
          <a:p>
            <a:pPr>
              <a:lnSpc>
                <a:spcPct val="150000"/>
              </a:lnSpc>
              <a:buFont typeface="Wingdings" panose="05000000000000000000" pitchFamily="2" charset="2"/>
              <a:buChar char="Ø"/>
            </a:pPr>
            <a:r>
              <a:rPr lang="en-US" sz="3200" b="1" dirty="0">
                <a:solidFill>
                  <a:schemeClr val="bg1"/>
                </a:solidFill>
                <a:latin typeface="Times New Roman" panose="02020603050405020304" pitchFamily="18" charset="0"/>
                <a:cs typeface="Times New Roman" panose="02020603050405020304" pitchFamily="18" charset="0"/>
              </a:rPr>
              <a:t>MOTIVATION</a:t>
            </a:r>
          </a:p>
          <a:p>
            <a:pPr>
              <a:lnSpc>
                <a:spcPct val="150000"/>
              </a:lnSpc>
              <a:buFont typeface="Wingdings" panose="05000000000000000000" pitchFamily="2" charset="2"/>
              <a:buChar char="Ø"/>
            </a:pPr>
            <a:r>
              <a:rPr lang="en-US" sz="3200" b="1" dirty="0">
                <a:solidFill>
                  <a:schemeClr val="bg1"/>
                </a:solidFill>
                <a:latin typeface="Times New Roman" panose="02020603050405020304" pitchFamily="18" charset="0"/>
                <a:cs typeface="Times New Roman" panose="02020603050405020304" pitchFamily="18" charset="0"/>
              </a:rPr>
              <a:t>EXISTING SYSTEM WITH LIMITATIONS</a:t>
            </a:r>
          </a:p>
          <a:p>
            <a:pPr>
              <a:lnSpc>
                <a:spcPct val="150000"/>
              </a:lnSpc>
              <a:buFont typeface="Wingdings" panose="05000000000000000000" pitchFamily="2" charset="2"/>
              <a:buChar char="Ø"/>
            </a:pPr>
            <a:r>
              <a:rPr lang="en-US" sz="3200" b="1" dirty="0">
                <a:solidFill>
                  <a:schemeClr val="bg1"/>
                </a:solidFill>
                <a:latin typeface="Times New Roman" panose="02020603050405020304" pitchFamily="18" charset="0"/>
                <a:cs typeface="Times New Roman" panose="02020603050405020304" pitchFamily="18" charset="0"/>
              </a:rPr>
              <a:t>PROPOSED SYSTEM WITH ADVANTAGES</a:t>
            </a:r>
          </a:p>
          <a:p>
            <a:pPr>
              <a:lnSpc>
                <a:spcPct val="150000"/>
              </a:lnSpc>
              <a:buFont typeface="Wingdings" panose="05000000000000000000" pitchFamily="2" charset="2"/>
              <a:buChar char="Ø"/>
            </a:pPr>
            <a:r>
              <a:rPr lang="en-US" sz="3200" b="1" dirty="0">
                <a:solidFill>
                  <a:schemeClr val="bg1"/>
                </a:solidFill>
                <a:latin typeface="Times New Roman" panose="02020603050405020304" pitchFamily="18" charset="0"/>
                <a:cs typeface="Times New Roman" panose="02020603050405020304" pitchFamily="18" charset="0"/>
              </a:rPr>
              <a:t>REQUIREMENTS OF SOFTWARE AND HARDWARE</a:t>
            </a:r>
          </a:p>
          <a:p>
            <a:pPr>
              <a:lnSpc>
                <a:spcPct val="150000"/>
              </a:lnSpc>
              <a:buFont typeface="Wingdings" panose="05000000000000000000" pitchFamily="2" charset="2"/>
              <a:buChar char="Ø"/>
            </a:pPr>
            <a:r>
              <a:rPr lang="en-US" sz="3200" b="1" dirty="0">
                <a:solidFill>
                  <a:schemeClr val="bg1"/>
                </a:solidFill>
                <a:latin typeface="Times New Roman" panose="02020603050405020304" pitchFamily="18" charset="0"/>
                <a:cs typeface="Times New Roman" panose="02020603050405020304" pitchFamily="18" charset="0"/>
              </a:rPr>
              <a:t>MODULES</a:t>
            </a:r>
          </a:p>
          <a:p>
            <a:pPr>
              <a:lnSpc>
                <a:spcPct val="150000"/>
              </a:lnSpc>
              <a:buFont typeface="Wingdings" panose="05000000000000000000" pitchFamily="2" charset="2"/>
              <a:buChar char="Ø"/>
            </a:pPr>
            <a:r>
              <a:rPr lang="en-US" sz="3200" b="1" dirty="0">
                <a:solidFill>
                  <a:schemeClr val="bg1"/>
                </a:solidFill>
                <a:latin typeface="Times New Roman" panose="02020603050405020304" pitchFamily="18" charset="0"/>
                <a:cs typeface="Times New Roman" panose="02020603050405020304" pitchFamily="18" charset="0"/>
              </a:rPr>
              <a:t>UML DIAGRAMS</a:t>
            </a:r>
          </a:p>
          <a:p>
            <a:pPr>
              <a:lnSpc>
                <a:spcPct val="150000"/>
              </a:lnSpc>
              <a:buFont typeface="Wingdings" panose="05000000000000000000" pitchFamily="2" charset="2"/>
              <a:buChar char="Ø"/>
            </a:pPr>
            <a:r>
              <a:rPr lang="en-US" sz="3200" b="1" dirty="0">
                <a:solidFill>
                  <a:schemeClr val="bg1"/>
                </a:solidFill>
                <a:latin typeface="Times New Roman" panose="02020603050405020304" pitchFamily="18" charset="0"/>
                <a:cs typeface="Times New Roman" panose="02020603050405020304" pitchFamily="18" charset="0"/>
              </a:rPr>
              <a:t>SCREENSHOTS</a:t>
            </a:r>
          </a:p>
          <a:p>
            <a:pPr>
              <a:lnSpc>
                <a:spcPct val="150000"/>
              </a:lnSpc>
              <a:buFont typeface="Wingdings" panose="05000000000000000000" pitchFamily="2" charset="2"/>
              <a:buChar char="Ø"/>
            </a:pPr>
            <a:r>
              <a:rPr lang="en-US" sz="3200" b="1" dirty="0">
                <a:solidFill>
                  <a:schemeClr val="bg1"/>
                </a:solidFill>
                <a:latin typeface="Times New Roman" panose="02020603050405020304" pitchFamily="18" charset="0"/>
                <a:cs typeface="Times New Roman" panose="02020603050405020304" pitchFamily="18" charset="0"/>
              </a:rPr>
              <a:t>CONCLUSION</a:t>
            </a:r>
          </a:p>
          <a:p>
            <a:pPr>
              <a:lnSpc>
                <a:spcPct val="150000"/>
              </a:lnSpc>
              <a:buFont typeface="Wingdings" panose="05000000000000000000" pitchFamily="2" charset="2"/>
              <a:buChar char="Ø"/>
            </a:pPr>
            <a:r>
              <a:rPr lang="en-US" sz="3200" b="1" dirty="0">
                <a:solidFill>
                  <a:schemeClr val="bg1"/>
                </a:solidFill>
                <a:latin typeface="Times New Roman" panose="02020603050405020304" pitchFamily="18" charset="0"/>
                <a:cs typeface="Times New Roman" panose="02020603050405020304" pitchFamily="18" charset="0"/>
              </a:rPr>
              <a:t>REFERENCE</a:t>
            </a:r>
          </a:p>
          <a:p>
            <a:endParaRPr lang="en-US" dirty="0"/>
          </a:p>
        </p:txBody>
      </p:sp>
      <p:sp>
        <p:nvSpPr>
          <p:cNvPr id="30" name="Date Placeholder 29">
            <a:extLst>
              <a:ext uri="{FF2B5EF4-FFF2-40B4-BE49-F238E27FC236}">
                <a16:creationId xmlns:a16="http://schemas.microsoft.com/office/drawing/2014/main" id="{7C0CAB7D-9C8C-4038-8019-9B45FE22B410}"/>
              </a:ext>
            </a:extLst>
          </p:cNvPr>
          <p:cNvSpPr>
            <a:spLocks noGrp="1"/>
          </p:cNvSpPr>
          <p:nvPr>
            <p:ph type="dt" sz="half" idx="2"/>
          </p:nvPr>
        </p:nvSpPr>
        <p:spPr>
          <a:xfrm rot="5400000">
            <a:off x="10299675" y="1584976"/>
            <a:ext cx="2772000" cy="502920"/>
          </a:xfrm>
        </p:spPr>
        <p:txBody>
          <a:bodyPr/>
          <a:lstStyle/>
          <a:p>
            <a:r>
              <a:rPr lang="en-US"/>
              <a:t>2/2/20XX</a:t>
            </a:r>
            <a:endParaRPr lang="en-US" dirty="0"/>
          </a:p>
        </p:txBody>
      </p:sp>
      <p:sp>
        <p:nvSpPr>
          <p:cNvPr id="31" name="Footer Placeholder 30">
            <a:extLst>
              <a:ext uri="{FF2B5EF4-FFF2-40B4-BE49-F238E27FC236}">
                <a16:creationId xmlns:a16="http://schemas.microsoft.com/office/drawing/2014/main" id="{C7B6A857-C849-4B32-9139-4E287E95D16F}"/>
              </a:ext>
            </a:extLst>
          </p:cNvPr>
          <p:cNvSpPr>
            <a:spLocks noGrp="1"/>
          </p:cNvSpPr>
          <p:nvPr>
            <p:ph type="ftr" sz="quarter" idx="3"/>
          </p:nvPr>
        </p:nvSpPr>
        <p:spPr>
          <a:xfrm rot="5400000">
            <a:off x="10216875" y="4439775"/>
            <a:ext cx="2937600" cy="502920"/>
          </a:xfrm>
        </p:spPr>
        <p:txBody>
          <a:bodyPr/>
          <a:lstStyle/>
          <a:p>
            <a:r>
              <a:rPr lang="en-US" dirty="0"/>
              <a:t>PRESENTATION TITLE</a:t>
            </a:r>
          </a:p>
        </p:txBody>
      </p:sp>
      <p:sp>
        <p:nvSpPr>
          <p:cNvPr id="32" name="Slide Number Placeholder 31">
            <a:extLst>
              <a:ext uri="{FF2B5EF4-FFF2-40B4-BE49-F238E27FC236}">
                <a16:creationId xmlns:a16="http://schemas.microsoft.com/office/drawing/2014/main" id="{D30DAE34-DD82-432D-8996-97E05E89028C}"/>
              </a:ext>
            </a:extLst>
          </p:cNvPr>
          <p:cNvSpPr>
            <a:spLocks noGrp="1"/>
          </p:cNvSpPr>
          <p:nvPr>
            <p:ph type="sldNum" sz="quarter" idx="4"/>
          </p:nvPr>
        </p:nvSpPr>
        <p:spPr>
          <a:xfrm>
            <a:off x="11241025" y="6153912"/>
            <a:ext cx="502920" cy="502920"/>
          </a:xfrm>
        </p:spPr>
        <p:txBody>
          <a:bodyPr/>
          <a:lstStyle/>
          <a:p>
            <a:fld id="{0D309695-DEC3-40DA-9DF5-330280C9D0E8}" type="slidenum">
              <a:rPr lang="en-US" smtClean="0"/>
              <a:pPr/>
              <a:t>2</a:t>
            </a:fld>
            <a:endParaRPr lang="en-US" dirty="0"/>
          </a:p>
        </p:txBody>
      </p:sp>
      <p:pic>
        <p:nvPicPr>
          <p:cNvPr id="4098" name="Picture 2" descr="8 Essential Tips For Effective Content Writing.">
            <a:extLst>
              <a:ext uri="{FF2B5EF4-FFF2-40B4-BE49-F238E27FC236}">
                <a16:creationId xmlns:a16="http://schemas.microsoft.com/office/drawing/2014/main" id="{56449AA7-E41B-6DC5-E8C8-9ADA7AC8DB6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80" t="2026" r="219" b="4133"/>
          <a:stretch/>
        </p:blipFill>
        <p:spPr bwMode="auto">
          <a:xfrm>
            <a:off x="6653625" y="1331843"/>
            <a:ext cx="5188675" cy="324085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8789811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Date Placeholder 6">
            <a:extLst>
              <a:ext uri="{FF2B5EF4-FFF2-40B4-BE49-F238E27FC236}">
                <a16:creationId xmlns:a16="http://schemas.microsoft.com/office/drawing/2014/main" id="{3155C188-0267-C955-20B0-2D958070D2FC}"/>
              </a:ext>
            </a:extLst>
          </p:cNvPr>
          <p:cNvSpPr>
            <a:spLocks noGrp="1"/>
          </p:cNvSpPr>
          <p:nvPr>
            <p:ph type="dt" sz="half" idx="2"/>
          </p:nvPr>
        </p:nvSpPr>
        <p:spPr/>
        <p:txBody>
          <a:bodyPr/>
          <a:lstStyle/>
          <a:p>
            <a:r>
              <a:rPr lang="en-US"/>
              <a:t>2/2/20XX</a:t>
            </a:r>
            <a:endParaRPr lang="en-US" dirty="0"/>
          </a:p>
        </p:txBody>
      </p:sp>
      <p:sp>
        <p:nvSpPr>
          <p:cNvPr id="8" name="Footer Placeholder 7">
            <a:extLst>
              <a:ext uri="{FF2B5EF4-FFF2-40B4-BE49-F238E27FC236}">
                <a16:creationId xmlns:a16="http://schemas.microsoft.com/office/drawing/2014/main" id="{A9F609B5-AFAA-163C-F9B2-2DA2601A0B28}"/>
              </a:ext>
            </a:extLst>
          </p:cNvPr>
          <p:cNvSpPr>
            <a:spLocks noGrp="1"/>
          </p:cNvSpPr>
          <p:nvPr>
            <p:ph type="ftr" sz="quarter" idx="3"/>
          </p:nvPr>
        </p:nvSpPr>
        <p:spPr/>
        <p:txBody>
          <a:bodyPr/>
          <a:lstStyle/>
          <a:p>
            <a:r>
              <a:rPr lang="en-US" spc="200"/>
              <a:t>PRESENTATION TITLE</a:t>
            </a:r>
            <a:endParaRPr lang="en-US" spc="200" dirty="0"/>
          </a:p>
        </p:txBody>
      </p:sp>
      <p:sp>
        <p:nvSpPr>
          <p:cNvPr id="9" name="Slide Number Placeholder 8">
            <a:extLst>
              <a:ext uri="{FF2B5EF4-FFF2-40B4-BE49-F238E27FC236}">
                <a16:creationId xmlns:a16="http://schemas.microsoft.com/office/drawing/2014/main" id="{E7CA7A9E-FE41-7B48-E4D6-780FB3FBF74A}"/>
              </a:ext>
            </a:extLst>
          </p:cNvPr>
          <p:cNvSpPr>
            <a:spLocks noGrp="1"/>
          </p:cNvSpPr>
          <p:nvPr>
            <p:ph type="sldNum" sz="quarter" idx="4"/>
          </p:nvPr>
        </p:nvSpPr>
        <p:spPr/>
        <p:txBody>
          <a:bodyPr/>
          <a:lstStyle/>
          <a:p>
            <a:fld id="{0D309695-DEC3-40DA-9DF5-330280C9D0E8}" type="slidenum">
              <a:rPr lang="en-US" smtClean="0"/>
              <a:pPr/>
              <a:t>20</a:t>
            </a:fld>
            <a:endParaRPr lang="en-US" dirty="0"/>
          </a:p>
        </p:txBody>
      </p:sp>
      <p:pic>
        <p:nvPicPr>
          <p:cNvPr id="4098" name="Picture 2" descr="sequence2">
            <a:extLst>
              <a:ext uri="{FF2B5EF4-FFF2-40B4-BE49-F238E27FC236}">
                <a16:creationId xmlns:a16="http://schemas.microsoft.com/office/drawing/2014/main" id="{EFFD9479-765A-8871-340A-F588FD7EDC5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57044" y="337929"/>
            <a:ext cx="8697467" cy="63179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6241252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0470C9-DBEF-4528-8A21-206761DD2206}"/>
              </a:ext>
            </a:extLst>
          </p:cNvPr>
          <p:cNvSpPr>
            <a:spLocks noGrp="1"/>
          </p:cNvSpPr>
          <p:nvPr>
            <p:ph type="title"/>
          </p:nvPr>
        </p:nvSpPr>
        <p:spPr/>
        <p:txBody>
          <a:bodyPr/>
          <a:lstStyle/>
          <a:p>
            <a:r>
              <a:rPr lang="en-US" b="1" dirty="0">
                <a:solidFill>
                  <a:srgbClr val="002060"/>
                </a:solidFill>
                <a:latin typeface="Times New Roman" panose="02020603050405020304" pitchFamily="18" charset="0"/>
                <a:cs typeface="Times New Roman" panose="02020603050405020304" pitchFamily="18" charset="0"/>
              </a:rPr>
              <a:t> SCREENSHOTS</a:t>
            </a:r>
            <a:endParaRPr lang="en-IN" dirty="0"/>
          </a:p>
        </p:txBody>
      </p:sp>
      <p:sp>
        <p:nvSpPr>
          <p:cNvPr id="7" name="Date Placeholder 6">
            <a:extLst>
              <a:ext uri="{FF2B5EF4-FFF2-40B4-BE49-F238E27FC236}">
                <a16:creationId xmlns:a16="http://schemas.microsoft.com/office/drawing/2014/main" id="{968375A7-682A-74E8-79E3-7A99B205CF8E}"/>
              </a:ext>
            </a:extLst>
          </p:cNvPr>
          <p:cNvSpPr>
            <a:spLocks noGrp="1"/>
          </p:cNvSpPr>
          <p:nvPr>
            <p:ph type="dt" sz="half" idx="2"/>
          </p:nvPr>
        </p:nvSpPr>
        <p:spPr/>
        <p:txBody>
          <a:bodyPr/>
          <a:lstStyle/>
          <a:p>
            <a:r>
              <a:rPr lang="en-US" dirty="0"/>
              <a:t>2/2/20XX</a:t>
            </a:r>
          </a:p>
        </p:txBody>
      </p:sp>
      <p:sp>
        <p:nvSpPr>
          <p:cNvPr id="8" name="Footer Placeholder 7">
            <a:extLst>
              <a:ext uri="{FF2B5EF4-FFF2-40B4-BE49-F238E27FC236}">
                <a16:creationId xmlns:a16="http://schemas.microsoft.com/office/drawing/2014/main" id="{0CA407BD-5B90-85FA-5CDC-A60A32D8CF9E}"/>
              </a:ext>
            </a:extLst>
          </p:cNvPr>
          <p:cNvSpPr>
            <a:spLocks noGrp="1"/>
          </p:cNvSpPr>
          <p:nvPr>
            <p:ph type="ftr" sz="quarter" idx="3"/>
          </p:nvPr>
        </p:nvSpPr>
        <p:spPr/>
        <p:txBody>
          <a:bodyPr/>
          <a:lstStyle/>
          <a:p>
            <a:r>
              <a:rPr lang="en-US" spc="200" dirty="0"/>
              <a:t>PRESENTATION TITLE</a:t>
            </a:r>
          </a:p>
        </p:txBody>
      </p:sp>
      <p:sp>
        <p:nvSpPr>
          <p:cNvPr id="9" name="Slide Number Placeholder 8">
            <a:extLst>
              <a:ext uri="{FF2B5EF4-FFF2-40B4-BE49-F238E27FC236}">
                <a16:creationId xmlns:a16="http://schemas.microsoft.com/office/drawing/2014/main" id="{2CE9802E-6C40-FD9F-A8CB-782F3DCF3A90}"/>
              </a:ext>
            </a:extLst>
          </p:cNvPr>
          <p:cNvSpPr>
            <a:spLocks noGrp="1"/>
          </p:cNvSpPr>
          <p:nvPr>
            <p:ph type="sldNum" sz="quarter" idx="4"/>
          </p:nvPr>
        </p:nvSpPr>
        <p:spPr/>
        <p:txBody>
          <a:bodyPr/>
          <a:lstStyle/>
          <a:p>
            <a:fld id="{0D309695-DEC3-40DA-9DF5-330280C9D0E8}" type="slidenum">
              <a:rPr lang="en-US" smtClean="0"/>
              <a:pPr/>
              <a:t>21</a:t>
            </a:fld>
            <a:endParaRPr lang="en-US" dirty="0"/>
          </a:p>
        </p:txBody>
      </p:sp>
      <p:sp>
        <p:nvSpPr>
          <p:cNvPr id="10" name="Rectangle 2">
            <a:extLst>
              <a:ext uri="{FF2B5EF4-FFF2-40B4-BE49-F238E27FC236}">
                <a16:creationId xmlns:a16="http://schemas.microsoft.com/office/drawing/2014/main" id="{948E15E5-385F-9B32-0E7C-7D0844E41781}"/>
              </a:ext>
            </a:extLst>
          </p:cNvPr>
          <p:cNvSpPr>
            <a:spLocks noChangeArrowheads="1"/>
          </p:cNvSpPr>
          <p:nvPr/>
        </p:nvSpPr>
        <p:spPr bwMode="auto">
          <a:xfrm>
            <a:off x="442912" y="1327106"/>
            <a:ext cx="7758210" cy="6155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chemeClr val="bg2"/>
                </a:solidFill>
                <a:effectLst/>
                <a:latin typeface="Times New Roman" panose="02020603050405020304" pitchFamily="18" charset="0"/>
                <a:ea typeface="Times New Roman" panose="02020603050405020304" pitchFamily="18" charset="0"/>
                <a:cs typeface="Times New Roman" panose="02020603050405020304" pitchFamily="18" charset="0"/>
              </a:rPr>
              <a:t>We have</a:t>
            </a:r>
            <a:r>
              <a:rPr kumimoji="0" lang="en-US" altLang="en-US" sz="1600" b="1" i="0" u="none" strike="noStrike" cap="none" normalizeH="0" baseline="0" dirty="0">
                <a:ln>
                  <a:noFill/>
                </a:ln>
                <a:solidFill>
                  <a:schemeClr val="bg2"/>
                </a:solidFill>
                <a:effectLst/>
                <a:latin typeface="Arial" panose="020B0604020202020204" pitchFamily="34" charset="0"/>
                <a:ea typeface="Times New Roman" panose="02020603050405020304" pitchFamily="18" charset="0"/>
                <a:cs typeface="Times New Roman" panose="02020603050405020304" pitchFamily="18" charset="0"/>
              </a:rPr>
              <a:t> </a:t>
            </a:r>
            <a:r>
              <a:rPr kumimoji="0" lang="en-US" altLang="en-US" sz="1600" b="1" i="0" u="none" strike="noStrike" cap="none" normalizeH="0" baseline="0" dirty="0">
                <a:ln>
                  <a:noFill/>
                </a:ln>
                <a:solidFill>
                  <a:schemeClr val="bg2"/>
                </a:solidFill>
                <a:effectLst/>
                <a:latin typeface="Times New Roman" panose="02020603050405020304" pitchFamily="18" charset="0"/>
                <a:ea typeface="Times New Roman" panose="02020603050405020304" pitchFamily="18" charset="0"/>
                <a:cs typeface="Times New Roman" panose="02020603050405020304" pitchFamily="18" charset="0"/>
              </a:rPr>
              <a:t>collected images of different signs of different angles for sign letter A to Z</a:t>
            </a:r>
            <a:endParaRPr kumimoji="0" lang="en-US" altLang="en-US" sz="1600" b="0" i="0" u="none" strike="noStrike" cap="none" normalizeH="0" baseline="0" dirty="0">
              <a:ln>
                <a:noFill/>
              </a:ln>
              <a:solidFill>
                <a:schemeClr val="bg2"/>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 </a:t>
            </a:r>
          </a:p>
        </p:txBody>
      </p:sp>
      <p:pic>
        <p:nvPicPr>
          <p:cNvPr id="2049" name="Picture 1">
            <a:extLst>
              <a:ext uri="{FF2B5EF4-FFF2-40B4-BE49-F238E27FC236}">
                <a16:creationId xmlns:a16="http://schemas.microsoft.com/office/drawing/2014/main" id="{8C9ECB14-8F83-FDE3-BAEE-1D4C573C31B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4835" y="1814586"/>
            <a:ext cx="8575032" cy="3923972"/>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3">
            <a:extLst>
              <a:ext uri="{FF2B5EF4-FFF2-40B4-BE49-F238E27FC236}">
                <a16:creationId xmlns:a16="http://schemas.microsoft.com/office/drawing/2014/main" id="{E5FA506A-E119-4DFA-158C-3ABFCD25C3F7}"/>
              </a:ext>
            </a:extLst>
          </p:cNvPr>
          <p:cNvSpPr>
            <a:spLocks noChangeArrowheads="1"/>
          </p:cNvSpPr>
          <p:nvPr/>
        </p:nvSpPr>
        <p:spPr bwMode="auto">
          <a:xfrm>
            <a:off x="3095559" y="5602364"/>
            <a:ext cx="3381888" cy="5539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solidFill>
                  <a:schemeClr val="bg2"/>
                </a:solidFill>
                <a:effectLst/>
                <a:latin typeface="Times New Roman" panose="02020603050405020304" pitchFamily="18" charset="0"/>
                <a:ea typeface="Times New Roman" panose="02020603050405020304" pitchFamily="18" charset="0"/>
                <a:cs typeface="Times New Roman" panose="02020603050405020304" pitchFamily="18"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solidFill>
                  <a:schemeClr val="bg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kumimoji="0" lang="en-US" altLang="en-US" sz="1600" b="1" i="0" u="none" strike="noStrike" cap="none" normalizeH="0" baseline="0" dirty="0">
                <a:ln>
                  <a:noFill/>
                </a:ln>
                <a:solidFill>
                  <a:schemeClr val="bg2"/>
                </a:solidFill>
                <a:effectLst/>
                <a:latin typeface="Times New Roman" panose="02020603050405020304" pitchFamily="18" charset="0"/>
                <a:ea typeface="Times New Roman" panose="02020603050405020304" pitchFamily="18" charset="0"/>
                <a:cs typeface="Times New Roman" panose="02020603050405020304" pitchFamily="18" charset="0"/>
              </a:rPr>
              <a:t>Fig : Folders contains ASL Gestures</a:t>
            </a:r>
            <a:endParaRPr kumimoji="0" lang="en-US" altLang="en-US" sz="1600" b="0" i="0" u="none" strike="noStrike" cap="none" normalizeH="0" baseline="0" dirty="0">
              <a:ln>
                <a:noFill/>
              </a:ln>
              <a:solidFill>
                <a:schemeClr val="bg2"/>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3939446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Date Placeholder 6">
            <a:extLst>
              <a:ext uri="{FF2B5EF4-FFF2-40B4-BE49-F238E27FC236}">
                <a16:creationId xmlns:a16="http://schemas.microsoft.com/office/drawing/2014/main" id="{6411B1B2-2A96-25C0-0D29-4659DD28E25F}"/>
              </a:ext>
            </a:extLst>
          </p:cNvPr>
          <p:cNvSpPr>
            <a:spLocks noGrp="1"/>
          </p:cNvSpPr>
          <p:nvPr>
            <p:ph type="dt" sz="half" idx="2"/>
          </p:nvPr>
        </p:nvSpPr>
        <p:spPr/>
        <p:txBody>
          <a:bodyPr/>
          <a:lstStyle/>
          <a:p>
            <a:r>
              <a:rPr lang="en-US" dirty="0"/>
              <a:t>2/2/20XX</a:t>
            </a:r>
          </a:p>
        </p:txBody>
      </p:sp>
      <p:sp>
        <p:nvSpPr>
          <p:cNvPr id="8" name="Footer Placeholder 7">
            <a:extLst>
              <a:ext uri="{FF2B5EF4-FFF2-40B4-BE49-F238E27FC236}">
                <a16:creationId xmlns:a16="http://schemas.microsoft.com/office/drawing/2014/main" id="{6848D352-2268-AC3A-A574-32CED7CE5927}"/>
              </a:ext>
            </a:extLst>
          </p:cNvPr>
          <p:cNvSpPr>
            <a:spLocks noGrp="1"/>
          </p:cNvSpPr>
          <p:nvPr>
            <p:ph type="ftr" sz="quarter" idx="3"/>
          </p:nvPr>
        </p:nvSpPr>
        <p:spPr>
          <a:xfrm>
            <a:off x="4370832" y="6163640"/>
            <a:ext cx="5397056" cy="502920"/>
          </a:xfrm>
        </p:spPr>
        <p:txBody>
          <a:bodyPr/>
          <a:lstStyle/>
          <a:p>
            <a:r>
              <a:rPr lang="en-US" spc="200" dirty="0"/>
              <a:t>PRESENTATION TITLE</a:t>
            </a:r>
          </a:p>
        </p:txBody>
      </p:sp>
      <p:sp>
        <p:nvSpPr>
          <p:cNvPr id="9" name="Slide Number Placeholder 8">
            <a:extLst>
              <a:ext uri="{FF2B5EF4-FFF2-40B4-BE49-F238E27FC236}">
                <a16:creationId xmlns:a16="http://schemas.microsoft.com/office/drawing/2014/main" id="{4F4967C5-8602-7625-8C29-015B90DFDEF3}"/>
              </a:ext>
            </a:extLst>
          </p:cNvPr>
          <p:cNvSpPr>
            <a:spLocks noGrp="1"/>
          </p:cNvSpPr>
          <p:nvPr>
            <p:ph type="sldNum" sz="quarter" idx="4"/>
          </p:nvPr>
        </p:nvSpPr>
        <p:spPr/>
        <p:txBody>
          <a:bodyPr/>
          <a:lstStyle/>
          <a:p>
            <a:fld id="{0D309695-DEC3-40DA-9DF5-330280C9D0E8}" type="slidenum">
              <a:rPr lang="en-US" smtClean="0"/>
              <a:pPr/>
              <a:t>22</a:t>
            </a:fld>
            <a:endParaRPr lang="en-US" dirty="0"/>
          </a:p>
        </p:txBody>
      </p:sp>
      <p:sp>
        <p:nvSpPr>
          <p:cNvPr id="10" name="Rectangle 2">
            <a:extLst>
              <a:ext uri="{FF2B5EF4-FFF2-40B4-BE49-F238E27FC236}">
                <a16:creationId xmlns:a16="http://schemas.microsoft.com/office/drawing/2014/main" id="{61238865-33AB-3742-C078-726EF3278FB7}"/>
              </a:ext>
            </a:extLst>
          </p:cNvPr>
          <p:cNvSpPr>
            <a:spLocks noChangeArrowheads="1"/>
          </p:cNvSpPr>
          <p:nvPr/>
        </p:nvSpPr>
        <p:spPr bwMode="auto">
          <a:xfrm>
            <a:off x="3984169" y="857850"/>
            <a:ext cx="2267340" cy="6155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chemeClr val="bg2"/>
                </a:solidFill>
                <a:effectLst/>
                <a:latin typeface="Times New Roman" panose="02020603050405020304" pitchFamily="18" charset="0"/>
                <a:ea typeface="Times New Roman" panose="02020603050405020304" pitchFamily="18" charset="0"/>
                <a:cs typeface="Times New Roman" panose="02020603050405020304" pitchFamily="18" charset="0"/>
              </a:rPr>
              <a:t>ASL gesture Images:</a:t>
            </a:r>
            <a:endParaRPr kumimoji="0" lang="en-US" altLang="en-US" sz="1600" b="1" i="0" u="none" strike="noStrike" cap="none" normalizeH="0" baseline="0" dirty="0">
              <a:ln>
                <a:noFill/>
              </a:ln>
              <a:solidFill>
                <a:schemeClr val="bg2"/>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3073" name="Picture 1">
            <a:extLst>
              <a:ext uri="{FF2B5EF4-FFF2-40B4-BE49-F238E27FC236}">
                <a16:creationId xmlns:a16="http://schemas.microsoft.com/office/drawing/2014/main" id="{762310B6-9DEB-8BBD-9089-5278A49E109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9437" y="1175657"/>
            <a:ext cx="9995269" cy="4497355"/>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3">
            <a:extLst>
              <a:ext uri="{FF2B5EF4-FFF2-40B4-BE49-F238E27FC236}">
                <a16:creationId xmlns:a16="http://schemas.microsoft.com/office/drawing/2014/main" id="{C684276C-AB74-6331-D377-C34DF0D0D195}"/>
              </a:ext>
            </a:extLst>
          </p:cNvPr>
          <p:cNvSpPr>
            <a:spLocks noChangeArrowheads="1"/>
          </p:cNvSpPr>
          <p:nvPr/>
        </p:nvSpPr>
        <p:spPr bwMode="auto">
          <a:xfrm>
            <a:off x="2108718" y="4499615"/>
            <a:ext cx="5817285" cy="15696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chemeClr val="bg2"/>
                </a:solidFill>
                <a:effectLst/>
                <a:latin typeface="Times New Roman" panose="02020603050405020304" pitchFamily="18" charset="0"/>
                <a:ea typeface="Times New Roman" panose="02020603050405020304" pitchFamily="18" charset="0"/>
                <a:cs typeface="Times New Roman" panose="02020603050405020304" pitchFamily="18"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600" b="1" dirty="0">
              <a:solidFill>
                <a:schemeClr val="bg2"/>
              </a:solidFill>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1" i="0" u="none" strike="noStrike" cap="none" normalizeH="0" baseline="0" dirty="0">
              <a:ln>
                <a:noFill/>
              </a:ln>
              <a:solidFill>
                <a:schemeClr val="bg2"/>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600" b="1" dirty="0">
              <a:solidFill>
                <a:schemeClr val="bg2"/>
              </a:solidFill>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1" i="0" u="none" strike="noStrike" cap="none" normalizeH="0" baseline="0" dirty="0">
              <a:ln>
                <a:noFill/>
              </a:ln>
              <a:solidFill>
                <a:schemeClr val="bg2"/>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chemeClr val="bg2"/>
                </a:solidFill>
                <a:effectLst/>
                <a:latin typeface="Times New Roman" panose="02020603050405020304" pitchFamily="18" charset="0"/>
                <a:ea typeface="Times New Roman" panose="02020603050405020304" pitchFamily="18" charset="0"/>
                <a:cs typeface="Times New Roman" panose="02020603050405020304" pitchFamily="18" charset="0"/>
              </a:rPr>
              <a:t>                Fig : Each Sign gesture Contains 180 skeleton Images</a:t>
            </a:r>
            <a:endParaRPr kumimoji="0" lang="en-US" altLang="en-US" sz="1600" b="0" i="0" u="none" strike="noStrike" cap="none" normalizeH="0" baseline="0" dirty="0">
              <a:ln>
                <a:noFill/>
              </a:ln>
              <a:solidFill>
                <a:schemeClr val="bg2"/>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7776616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Date Placeholder 6">
            <a:extLst>
              <a:ext uri="{FF2B5EF4-FFF2-40B4-BE49-F238E27FC236}">
                <a16:creationId xmlns:a16="http://schemas.microsoft.com/office/drawing/2014/main" id="{D3A56F4E-6D8B-DF32-6C1F-FD4DF7EF8103}"/>
              </a:ext>
            </a:extLst>
          </p:cNvPr>
          <p:cNvSpPr>
            <a:spLocks noGrp="1"/>
          </p:cNvSpPr>
          <p:nvPr>
            <p:ph type="dt" sz="half" idx="2"/>
          </p:nvPr>
        </p:nvSpPr>
        <p:spPr/>
        <p:txBody>
          <a:bodyPr/>
          <a:lstStyle/>
          <a:p>
            <a:r>
              <a:rPr lang="en-US"/>
              <a:t>2/2/20XX</a:t>
            </a:r>
            <a:endParaRPr lang="en-US" dirty="0"/>
          </a:p>
        </p:txBody>
      </p:sp>
      <p:sp>
        <p:nvSpPr>
          <p:cNvPr id="8" name="Footer Placeholder 7">
            <a:extLst>
              <a:ext uri="{FF2B5EF4-FFF2-40B4-BE49-F238E27FC236}">
                <a16:creationId xmlns:a16="http://schemas.microsoft.com/office/drawing/2014/main" id="{3634513F-B511-9A7D-7486-30E75E5985DB}"/>
              </a:ext>
            </a:extLst>
          </p:cNvPr>
          <p:cNvSpPr>
            <a:spLocks noGrp="1"/>
          </p:cNvSpPr>
          <p:nvPr>
            <p:ph type="ftr" sz="quarter" idx="3"/>
          </p:nvPr>
        </p:nvSpPr>
        <p:spPr/>
        <p:txBody>
          <a:bodyPr/>
          <a:lstStyle/>
          <a:p>
            <a:r>
              <a:rPr lang="en-US" spc="200"/>
              <a:t>PRESENTATION TITLE</a:t>
            </a:r>
            <a:endParaRPr lang="en-US" spc="200" dirty="0"/>
          </a:p>
        </p:txBody>
      </p:sp>
      <p:sp>
        <p:nvSpPr>
          <p:cNvPr id="9" name="Slide Number Placeholder 8">
            <a:extLst>
              <a:ext uri="{FF2B5EF4-FFF2-40B4-BE49-F238E27FC236}">
                <a16:creationId xmlns:a16="http://schemas.microsoft.com/office/drawing/2014/main" id="{54BB87C3-F387-E056-A18D-CDE517E8C879}"/>
              </a:ext>
            </a:extLst>
          </p:cNvPr>
          <p:cNvSpPr>
            <a:spLocks noGrp="1"/>
          </p:cNvSpPr>
          <p:nvPr>
            <p:ph type="sldNum" sz="quarter" idx="4"/>
          </p:nvPr>
        </p:nvSpPr>
        <p:spPr/>
        <p:txBody>
          <a:bodyPr/>
          <a:lstStyle/>
          <a:p>
            <a:fld id="{0D309695-DEC3-40DA-9DF5-330280C9D0E8}" type="slidenum">
              <a:rPr lang="en-US" smtClean="0"/>
              <a:pPr/>
              <a:t>23</a:t>
            </a:fld>
            <a:endParaRPr lang="en-US" dirty="0"/>
          </a:p>
        </p:txBody>
      </p:sp>
      <p:sp>
        <p:nvSpPr>
          <p:cNvPr id="10" name="Rectangle 2">
            <a:extLst>
              <a:ext uri="{FF2B5EF4-FFF2-40B4-BE49-F238E27FC236}">
                <a16:creationId xmlns:a16="http://schemas.microsoft.com/office/drawing/2014/main" id="{5DF44620-D321-8FC5-4DFE-86547364C1E1}"/>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pic>
        <p:nvPicPr>
          <p:cNvPr id="8193" name="Picture 1">
            <a:extLst>
              <a:ext uri="{FF2B5EF4-FFF2-40B4-BE49-F238E27FC236}">
                <a16:creationId xmlns:a16="http://schemas.microsoft.com/office/drawing/2014/main" id="{AFF5980F-5305-2527-7D33-A3679C59830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3136" y="457201"/>
            <a:ext cx="9983972" cy="5847906"/>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3">
            <a:extLst>
              <a:ext uri="{FF2B5EF4-FFF2-40B4-BE49-F238E27FC236}">
                <a16:creationId xmlns:a16="http://schemas.microsoft.com/office/drawing/2014/main" id="{294ABA9A-E229-E394-0ACA-6330D47B2003}"/>
              </a:ext>
            </a:extLst>
          </p:cNvPr>
          <p:cNvSpPr>
            <a:spLocks noChangeArrowheads="1"/>
          </p:cNvSpPr>
          <p:nvPr/>
        </p:nvSpPr>
        <p:spPr bwMode="auto">
          <a:xfrm>
            <a:off x="3900488" y="4126715"/>
            <a:ext cx="4477968" cy="25545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chemeClr val="bg2"/>
                </a:solidFill>
                <a:effectLst/>
                <a:latin typeface="Times New Roman" panose="02020603050405020304" pitchFamily="18" charset="0"/>
                <a:ea typeface="Times New Roman" panose="02020603050405020304" pitchFamily="18" charset="0"/>
                <a:cs typeface="Times New Roman" panose="02020603050405020304" pitchFamily="18"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600" b="1" dirty="0">
              <a:solidFill>
                <a:schemeClr val="bg2"/>
              </a:solidFill>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1" i="0" u="none" strike="noStrike" cap="none" normalizeH="0" baseline="0" dirty="0">
              <a:ln>
                <a:noFill/>
              </a:ln>
              <a:solidFill>
                <a:schemeClr val="bg2"/>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600" b="1" dirty="0">
              <a:solidFill>
                <a:schemeClr val="bg2"/>
              </a:solidFill>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1" i="0" u="none" strike="noStrike" cap="none" normalizeH="0" baseline="0" dirty="0">
              <a:ln>
                <a:noFill/>
              </a:ln>
              <a:solidFill>
                <a:schemeClr val="bg2"/>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600" b="1" dirty="0">
              <a:solidFill>
                <a:schemeClr val="bg2"/>
              </a:solidFill>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1" i="0" u="none" strike="noStrike" cap="none" normalizeH="0" baseline="0" dirty="0">
              <a:ln>
                <a:noFill/>
              </a:ln>
              <a:solidFill>
                <a:schemeClr val="bg2"/>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600" b="1" dirty="0">
              <a:solidFill>
                <a:schemeClr val="bg2"/>
              </a:solidFill>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1" i="0" u="none" strike="noStrike" cap="none" normalizeH="0" baseline="0" dirty="0">
              <a:ln>
                <a:noFill/>
              </a:ln>
              <a:solidFill>
                <a:schemeClr val="bg2"/>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chemeClr val="bg2"/>
                </a:solidFill>
                <a:effectLst/>
                <a:latin typeface="Times New Roman" panose="02020603050405020304" pitchFamily="18" charset="0"/>
                <a:ea typeface="Times New Roman" panose="02020603050405020304" pitchFamily="18" charset="0"/>
                <a:cs typeface="Times New Roman" panose="02020603050405020304" pitchFamily="18" charset="0"/>
              </a:rPr>
              <a:t>Fig : Starting application</a:t>
            </a:r>
            <a:endParaRPr kumimoji="0" lang="en-US" altLang="en-US" sz="1600" b="0" i="0" u="none" strike="noStrike" cap="none" normalizeH="0" baseline="0" dirty="0">
              <a:ln>
                <a:noFill/>
              </a:ln>
              <a:solidFill>
                <a:schemeClr val="bg2"/>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9845158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Date Placeholder 6">
            <a:extLst>
              <a:ext uri="{FF2B5EF4-FFF2-40B4-BE49-F238E27FC236}">
                <a16:creationId xmlns:a16="http://schemas.microsoft.com/office/drawing/2014/main" id="{B6710EC3-441F-943D-5417-C787E4C5937F}"/>
              </a:ext>
            </a:extLst>
          </p:cNvPr>
          <p:cNvSpPr>
            <a:spLocks noGrp="1"/>
          </p:cNvSpPr>
          <p:nvPr>
            <p:ph type="dt" sz="half" idx="2"/>
          </p:nvPr>
        </p:nvSpPr>
        <p:spPr/>
        <p:txBody>
          <a:bodyPr/>
          <a:lstStyle/>
          <a:p>
            <a:r>
              <a:rPr lang="en-US"/>
              <a:t>2/2/20XX</a:t>
            </a:r>
            <a:endParaRPr lang="en-US" dirty="0"/>
          </a:p>
        </p:txBody>
      </p:sp>
      <p:sp>
        <p:nvSpPr>
          <p:cNvPr id="8" name="Footer Placeholder 7">
            <a:extLst>
              <a:ext uri="{FF2B5EF4-FFF2-40B4-BE49-F238E27FC236}">
                <a16:creationId xmlns:a16="http://schemas.microsoft.com/office/drawing/2014/main" id="{08F361AA-E520-CF2B-42AB-CA37B6FA0F6C}"/>
              </a:ext>
            </a:extLst>
          </p:cNvPr>
          <p:cNvSpPr>
            <a:spLocks noGrp="1"/>
          </p:cNvSpPr>
          <p:nvPr>
            <p:ph type="ftr" sz="quarter" idx="3"/>
          </p:nvPr>
        </p:nvSpPr>
        <p:spPr/>
        <p:txBody>
          <a:bodyPr/>
          <a:lstStyle/>
          <a:p>
            <a:r>
              <a:rPr lang="en-US" spc="200" dirty="0"/>
              <a:t>PRESENTATION TITLE</a:t>
            </a:r>
          </a:p>
        </p:txBody>
      </p:sp>
      <p:sp>
        <p:nvSpPr>
          <p:cNvPr id="9" name="Slide Number Placeholder 8">
            <a:extLst>
              <a:ext uri="{FF2B5EF4-FFF2-40B4-BE49-F238E27FC236}">
                <a16:creationId xmlns:a16="http://schemas.microsoft.com/office/drawing/2014/main" id="{E4E4FC12-A48A-27C4-9ACC-5EF29169F8BA}"/>
              </a:ext>
            </a:extLst>
          </p:cNvPr>
          <p:cNvSpPr>
            <a:spLocks noGrp="1"/>
          </p:cNvSpPr>
          <p:nvPr>
            <p:ph type="sldNum" sz="quarter" idx="4"/>
          </p:nvPr>
        </p:nvSpPr>
        <p:spPr/>
        <p:txBody>
          <a:bodyPr/>
          <a:lstStyle/>
          <a:p>
            <a:fld id="{0D309695-DEC3-40DA-9DF5-330280C9D0E8}" type="slidenum">
              <a:rPr lang="en-US" smtClean="0"/>
              <a:pPr/>
              <a:t>24</a:t>
            </a:fld>
            <a:endParaRPr lang="en-US" dirty="0"/>
          </a:p>
        </p:txBody>
      </p:sp>
      <p:sp>
        <p:nvSpPr>
          <p:cNvPr id="10" name="Rectangle 2">
            <a:extLst>
              <a:ext uri="{FF2B5EF4-FFF2-40B4-BE49-F238E27FC236}">
                <a16:creationId xmlns:a16="http://schemas.microsoft.com/office/drawing/2014/main" id="{99D14080-4F4F-DF60-7F2F-23CF5466C4B2}"/>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pic>
        <p:nvPicPr>
          <p:cNvPr id="4097" name="Picture 1">
            <a:extLst>
              <a:ext uri="{FF2B5EF4-FFF2-40B4-BE49-F238E27FC236}">
                <a16:creationId xmlns:a16="http://schemas.microsoft.com/office/drawing/2014/main" id="{0828A866-86CA-CE9E-1DFD-D89CBBBF3D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6809" y="380545"/>
            <a:ext cx="10579396" cy="5382302"/>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3">
            <a:extLst>
              <a:ext uri="{FF2B5EF4-FFF2-40B4-BE49-F238E27FC236}">
                <a16:creationId xmlns:a16="http://schemas.microsoft.com/office/drawing/2014/main" id="{EE259875-3855-8020-C13F-ED620D607D57}"/>
              </a:ext>
            </a:extLst>
          </p:cNvPr>
          <p:cNvSpPr>
            <a:spLocks noChangeArrowheads="1"/>
          </p:cNvSpPr>
          <p:nvPr/>
        </p:nvSpPr>
        <p:spPr bwMode="auto">
          <a:xfrm flipH="1">
            <a:off x="2183358" y="5308800"/>
            <a:ext cx="6643395" cy="11079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chemeClr val="bg2"/>
                </a:solidFill>
                <a:effectLst/>
                <a:latin typeface="Times New Roman" panose="02020603050405020304" pitchFamily="18" charset="0"/>
                <a:ea typeface="Times New Roman" panose="02020603050405020304" pitchFamily="18" charset="0"/>
                <a:cs typeface="Times New Roman" panose="02020603050405020304" pitchFamily="18"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chemeClr val="bg2"/>
                </a:solidFill>
                <a:effectLst/>
                <a:latin typeface="Times New Roman" panose="02020603050405020304" pitchFamily="18" charset="0"/>
                <a:ea typeface="Times New Roman" panose="02020603050405020304" pitchFamily="18" charset="0"/>
                <a:cs typeface="Times New Roman" panose="02020603050405020304" pitchFamily="18"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600" b="1" dirty="0">
                <a:solidFill>
                  <a:schemeClr val="bg2"/>
                </a:solidFill>
                <a:latin typeface="Times New Roman" panose="02020603050405020304" pitchFamily="18" charset="0"/>
                <a:ea typeface="Times New Roman" panose="02020603050405020304" pitchFamily="18" charset="0"/>
                <a:cs typeface="Times New Roman" panose="02020603050405020304" pitchFamily="18" charset="0"/>
              </a:rPr>
              <a:t>                                        </a:t>
            </a:r>
            <a:r>
              <a:rPr kumimoji="0" lang="en-US" altLang="en-US" sz="1600" b="1" i="0" u="none" strike="noStrike" cap="none" normalizeH="0" baseline="0" dirty="0">
                <a:ln>
                  <a:noFill/>
                </a:ln>
                <a:solidFill>
                  <a:schemeClr val="bg2"/>
                </a:solidFill>
                <a:effectLst/>
                <a:latin typeface="Times New Roman" panose="02020603050405020304" pitchFamily="18" charset="0"/>
                <a:ea typeface="Times New Roman" panose="02020603050405020304" pitchFamily="18" charset="0"/>
                <a:cs typeface="Times New Roman" panose="02020603050405020304" pitchFamily="18" charset="0"/>
              </a:rPr>
              <a:t> Fig : output in windows</a:t>
            </a:r>
            <a:endParaRPr kumimoji="0" lang="en-US" altLang="en-US" sz="1600" b="0" i="0" u="none" strike="noStrike" cap="none" normalizeH="0" baseline="0" dirty="0">
              <a:ln>
                <a:noFill/>
              </a:ln>
              <a:solidFill>
                <a:schemeClr val="bg2"/>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07400792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Date Placeholder 6">
            <a:extLst>
              <a:ext uri="{FF2B5EF4-FFF2-40B4-BE49-F238E27FC236}">
                <a16:creationId xmlns:a16="http://schemas.microsoft.com/office/drawing/2014/main" id="{4C202FC9-5F8A-FA98-CE55-BAE99C93F7B9}"/>
              </a:ext>
            </a:extLst>
          </p:cNvPr>
          <p:cNvSpPr>
            <a:spLocks noGrp="1"/>
          </p:cNvSpPr>
          <p:nvPr>
            <p:ph type="dt" sz="half" idx="2"/>
          </p:nvPr>
        </p:nvSpPr>
        <p:spPr/>
        <p:txBody>
          <a:bodyPr/>
          <a:lstStyle/>
          <a:p>
            <a:r>
              <a:rPr lang="en-US"/>
              <a:t>2/2/20XX</a:t>
            </a:r>
            <a:endParaRPr lang="en-US" dirty="0"/>
          </a:p>
        </p:txBody>
      </p:sp>
      <p:sp>
        <p:nvSpPr>
          <p:cNvPr id="8" name="Footer Placeholder 7">
            <a:extLst>
              <a:ext uri="{FF2B5EF4-FFF2-40B4-BE49-F238E27FC236}">
                <a16:creationId xmlns:a16="http://schemas.microsoft.com/office/drawing/2014/main" id="{819EE429-7FFE-A1D0-42F0-A51338010612}"/>
              </a:ext>
            </a:extLst>
          </p:cNvPr>
          <p:cNvSpPr>
            <a:spLocks noGrp="1"/>
          </p:cNvSpPr>
          <p:nvPr>
            <p:ph type="ftr" sz="quarter" idx="3"/>
          </p:nvPr>
        </p:nvSpPr>
        <p:spPr/>
        <p:txBody>
          <a:bodyPr/>
          <a:lstStyle/>
          <a:p>
            <a:r>
              <a:rPr lang="en-US" spc="200" dirty="0"/>
              <a:t>PRESENTATION TITLE</a:t>
            </a:r>
          </a:p>
        </p:txBody>
      </p:sp>
      <p:sp>
        <p:nvSpPr>
          <p:cNvPr id="9" name="Slide Number Placeholder 8">
            <a:extLst>
              <a:ext uri="{FF2B5EF4-FFF2-40B4-BE49-F238E27FC236}">
                <a16:creationId xmlns:a16="http://schemas.microsoft.com/office/drawing/2014/main" id="{82C3DFFA-F0B1-B642-CEFD-C006D9E10E98}"/>
              </a:ext>
            </a:extLst>
          </p:cNvPr>
          <p:cNvSpPr>
            <a:spLocks noGrp="1"/>
          </p:cNvSpPr>
          <p:nvPr>
            <p:ph type="sldNum" sz="quarter" idx="4"/>
          </p:nvPr>
        </p:nvSpPr>
        <p:spPr/>
        <p:txBody>
          <a:bodyPr/>
          <a:lstStyle/>
          <a:p>
            <a:fld id="{0D309695-DEC3-40DA-9DF5-330280C9D0E8}" type="slidenum">
              <a:rPr lang="en-US" smtClean="0"/>
              <a:pPr/>
              <a:t>25</a:t>
            </a:fld>
            <a:endParaRPr lang="en-US" dirty="0"/>
          </a:p>
        </p:txBody>
      </p:sp>
      <p:sp>
        <p:nvSpPr>
          <p:cNvPr id="10" name="Rectangle 2">
            <a:extLst>
              <a:ext uri="{FF2B5EF4-FFF2-40B4-BE49-F238E27FC236}">
                <a16:creationId xmlns:a16="http://schemas.microsoft.com/office/drawing/2014/main" id="{AFBA39FD-A00E-85CC-3515-8D1F473FB319}"/>
              </a:ext>
            </a:extLst>
          </p:cNvPr>
          <p:cNvSpPr>
            <a:spLocks noChangeArrowheads="1"/>
          </p:cNvSpPr>
          <p:nvPr/>
        </p:nvSpPr>
        <p:spPr bwMode="auto">
          <a:xfrm>
            <a:off x="0" y="-556228"/>
            <a:ext cx="7796686" cy="15696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1" i="0" u="none" strike="noStrike" cap="none" normalizeH="0" baseline="0" dirty="0">
              <a:ln>
                <a:noFill/>
              </a:ln>
              <a:solidFill>
                <a:schemeClr val="bg2"/>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600" b="1" dirty="0">
              <a:solidFill>
                <a:schemeClr val="bg2"/>
              </a:solidFill>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1" i="0" u="none" strike="noStrike" cap="none" normalizeH="0" baseline="0" dirty="0">
              <a:ln>
                <a:noFill/>
              </a:ln>
              <a:solidFill>
                <a:schemeClr val="bg2"/>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600" b="1" dirty="0">
                <a:solidFill>
                  <a:schemeClr val="bg2"/>
                </a:solidFill>
                <a:latin typeface="Times New Roman" panose="02020603050405020304" pitchFamily="18" charset="0"/>
                <a:ea typeface="Times New Roman" panose="02020603050405020304" pitchFamily="18" charset="0"/>
                <a:cs typeface="Times New Roman" panose="02020603050405020304" pitchFamily="18"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600" b="1" dirty="0">
                <a:solidFill>
                  <a:schemeClr val="bg2"/>
                </a:solidFill>
                <a:latin typeface="Times New Roman" panose="02020603050405020304" pitchFamily="18" charset="0"/>
                <a:ea typeface="Times New Roman" panose="02020603050405020304" pitchFamily="18" charset="0"/>
                <a:cs typeface="Times New Roman" panose="02020603050405020304" pitchFamily="18" charset="0"/>
              </a:rPr>
              <a:t>             </a:t>
            </a:r>
            <a:r>
              <a:rPr kumimoji="0" lang="en-US" altLang="en-US" sz="1600" b="1" i="0" u="none" strike="noStrike" cap="none" normalizeH="0" baseline="0" dirty="0">
                <a:ln>
                  <a:noFill/>
                </a:ln>
                <a:solidFill>
                  <a:schemeClr val="bg2"/>
                </a:solidFill>
                <a:effectLst/>
                <a:latin typeface="Times New Roman" panose="02020603050405020304" pitchFamily="18" charset="0"/>
                <a:ea typeface="Times New Roman" panose="02020603050405020304" pitchFamily="18" charset="0"/>
                <a:cs typeface="Times New Roman" panose="02020603050405020304" pitchFamily="18" charset="0"/>
              </a:rPr>
              <a:t>System Output screen displaying translates to the input image as alphabet A:</a:t>
            </a:r>
            <a:endParaRPr kumimoji="0" lang="en-US" altLang="en-US" sz="1600" b="0" i="0" u="none" strike="noStrike" cap="none" normalizeH="0" baseline="0" dirty="0">
              <a:ln>
                <a:noFill/>
              </a:ln>
              <a:solidFill>
                <a:schemeClr val="bg2"/>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chemeClr val="bg2"/>
                </a:solidFill>
                <a:effectLst/>
                <a:latin typeface="Times New Roman" panose="02020603050405020304" pitchFamily="18" charset="0"/>
                <a:ea typeface="Times New Roman" panose="02020603050405020304" pitchFamily="18" charset="0"/>
                <a:cs typeface="Times New Roman" panose="02020603050405020304" pitchFamily="18" charset="0"/>
              </a:rPr>
              <a:t> </a:t>
            </a:r>
            <a:endParaRPr kumimoji="0" lang="en-US" altLang="en-US" sz="1600" b="0" i="0" u="none" strike="noStrike" cap="none" normalizeH="0" baseline="0" dirty="0">
              <a:ln>
                <a:noFill/>
              </a:ln>
              <a:solidFill>
                <a:schemeClr val="bg2"/>
              </a:solidFill>
              <a:effectLst/>
              <a:latin typeface="Times New Roman" panose="02020603050405020304" pitchFamily="18" charset="0"/>
              <a:cs typeface="Times New Roman" panose="02020603050405020304" pitchFamily="18" charset="0"/>
            </a:endParaRPr>
          </a:p>
        </p:txBody>
      </p:sp>
      <p:pic>
        <p:nvPicPr>
          <p:cNvPr id="5121" name="Picture 1">
            <a:extLst>
              <a:ext uri="{FF2B5EF4-FFF2-40B4-BE49-F238E27FC236}">
                <a16:creationId xmlns:a16="http://schemas.microsoft.com/office/drawing/2014/main" id="{E03DA199-B857-4EAB-C5D9-06F89EBFBA4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9219" y="840470"/>
            <a:ext cx="10972800" cy="5312498"/>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3">
            <a:extLst>
              <a:ext uri="{FF2B5EF4-FFF2-40B4-BE49-F238E27FC236}">
                <a16:creationId xmlns:a16="http://schemas.microsoft.com/office/drawing/2014/main" id="{5395AC66-A87C-C170-CEB8-439CC837942F}"/>
              </a:ext>
            </a:extLst>
          </p:cNvPr>
          <p:cNvSpPr>
            <a:spLocks noChangeArrowheads="1"/>
          </p:cNvSpPr>
          <p:nvPr/>
        </p:nvSpPr>
        <p:spPr bwMode="auto">
          <a:xfrm>
            <a:off x="2412667" y="4319202"/>
            <a:ext cx="5397056" cy="23083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chemeClr val="bg2"/>
                </a:solidFill>
                <a:effectLst/>
                <a:latin typeface="Times New Roman" panose="02020603050405020304" pitchFamily="18" charset="0"/>
                <a:ea typeface="Times New Roman" panose="02020603050405020304" pitchFamily="18" charset="0"/>
                <a:cs typeface="Times New Roman" panose="02020603050405020304" pitchFamily="18"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600" b="1" dirty="0">
              <a:solidFill>
                <a:schemeClr val="bg2"/>
              </a:solidFill>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1" i="0" u="none" strike="noStrike" cap="none" normalizeH="0" baseline="0" dirty="0">
              <a:ln>
                <a:noFill/>
              </a:ln>
              <a:solidFill>
                <a:schemeClr val="bg2"/>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600" b="1" dirty="0">
              <a:solidFill>
                <a:schemeClr val="bg2"/>
              </a:solidFill>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1" i="0" u="none" strike="noStrike" cap="none" normalizeH="0" baseline="0" dirty="0">
              <a:ln>
                <a:noFill/>
              </a:ln>
              <a:solidFill>
                <a:schemeClr val="bg2"/>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600" b="1" dirty="0">
              <a:solidFill>
                <a:schemeClr val="bg2"/>
              </a:solidFill>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1" i="0" u="none" strike="noStrike" cap="none" normalizeH="0" baseline="0" dirty="0">
              <a:ln>
                <a:noFill/>
              </a:ln>
              <a:solidFill>
                <a:schemeClr val="bg2"/>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600" b="1" dirty="0">
              <a:solidFill>
                <a:schemeClr val="bg2"/>
              </a:solidFill>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chemeClr val="bg2"/>
                </a:solidFill>
                <a:effectLst/>
                <a:latin typeface="Times New Roman" panose="02020603050405020304" pitchFamily="18" charset="0"/>
                <a:ea typeface="Times New Roman" panose="02020603050405020304" pitchFamily="18" charset="0"/>
                <a:cs typeface="Times New Roman" panose="02020603050405020304" pitchFamily="18" charset="0"/>
              </a:rPr>
              <a:t>                                   Fig : Output A</a:t>
            </a:r>
            <a:endParaRPr kumimoji="0" lang="en-US" altLang="en-US" sz="1600" b="0" i="0" u="none" strike="noStrike" cap="none" normalizeH="0" baseline="0" dirty="0">
              <a:ln>
                <a:noFill/>
              </a:ln>
              <a:solidFill>
                <a:schemeClr val="bg2"/>
              </a:solidFill>
              <a:effectLst/>
              <a:latin typeface="Times New Roman" panose="02020603050405020304" pitchFamily="18" charset="0"/>
              <a:cs typeface="Times New Roman" panose="02020603050405020304" pitchFamily="18" charset="0"/>
            </a:endParaRPr>
          </a:p>
        </p:txBody>
      </p:sp>
      <mc:AlternateContent xmlns:mc="http://schemas.openxmlformats.org/markup-compatibility/2006" xmlns:p14="http://schemas.microsoft.com/office/powerpoint/2010/main">
        <mc:Choice Requires="p14">
          <p:contentPart p14:bwMode="auto" r:id="rId3">
            <p14:nvContentPartPr>
              <p14:cNvPr id="16" name="Ink 15">
                <a:extLst>
                  <a:ext uri="{FF2B5EF4-FFF2-40B4-BE49-F238E27FC236}">
                    <a16:creationId xmlns:a16="http://schemas.microsoft.com/office/drawing/2014/main" id="{8941AB6F-FBF3-423A-9505-749F53A606BD}"/>
                  </a:ext>
                </a:extLst>
              </p14:cNvPr>
              <p14:cNvContentPartPr/>
              <p14:nvPr/>
            </p14:nvContentPartPr>
            <p14:xfrm>
              <a:off x="2752171" y="3060198"/>
              <a:ext cx="360" cy="360"/>
            </p14:xfrm>
          </p:contentPart>
        </mc:Choice>
        <mc:Fallback xmlns="">
          <p:pic>
            <p:nvPicPr>
              <p:cNvPr id="16" name="Ink 15">
                <a:extLst>
                  <a:ext uri="{FF2B5EF4-FFF2-40B4-BE49-F238E27FC236}">
                    <a16:creationId xmlns:a16="http://schemas.microsoft.com/office/drawing/2014/main" id="{8941AB6F-FBF3-423A-9505-749F53A606BD}"/>
                  </a:ext>
                </a:extLst>
              </p:cNvPr>
              <p:cNvPicPr/>
              <p:nvPr/>
            </p:nvPicPr>
            <p:blipFill>
              <a:blip r:embed="rId4"/>
              <a:stretch>
                <a:fillRect/>
              </a:stretch>
            </p:blipFill>
            <p:spPr>
              <a:xfrm>
                <a:off x="2698531" y="2952558"/>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17" name="Ink 16">
                <a:extLst>
                  <a:ext uri="{FF2B5EF4-FFF2-40B4-BE49-F238E27FC236}">
                    <a16:creationId xmlns:a16="http://schemas.microsoft.com/office/drawing/2014/main" id="{F0A21559-E608-999B-4D28-A3B76FE3A9A1}"/>
                  </a:ext>
                </a:extLst>
              </p14:cNvPr>
              <p14:cNvContentPartPr/>
              <p14:nvPr/>
            </p14:nvContentPartPr>
            <p14:xfrm>
              <a:off x="2789611" y="2743038"/>
              <a:ext cx="360" cy="360"/>
            </p14:xfrm>
          </p:contentPart>
        </mc:Choice>
        <mc:Fallback xmlns="">
          <p:pic>
            <p:nvPicPr>
              <p:cNvPr id="17" name="Ink 16">
                <a:extLst>
                  <a:ext uri="{FF2B5EF4-FFF2-40B4-BE49-F238E27FC236}">
                    <a16:creationId xmlns:a16="http://schemas.microsoft.com/office/drawing/2014/main" id="{F0A21559-E608-999B-4D28-A3B76FE3A9A1}"/>
                  </a:ext>
                </a:extLst>
              </p:cNvPr>
              <p:cNvPicPr/>
              <p:nvPr/>
            </p:nvPicPr>
            <p:blipFill>
              <a:blip r:embed="rId6"/>
              <a:stretch>
                <a:fillRect/>
              </a:stretch>
            </p:blipFill>
            <p:spPr>
              <a:xfrm>
                <a:off x="2735611" y="2635038"/>
                <a:ext cx="108000" cy="216000"/>
              </a:xfrm>
              <a:prstGeom prst="rect">
                <a:avLst/>
              </a:prstGeom>
            </p:spPr>
          </p:pic>
        </mc:Fallback>
      </mc:AlternateContent>
    </p:spTree>
    <p:extLst>
      <p:ext uri="{BB962C8B-B14F-4D97-AF65-F5344CB8AC3E}">
        <p14:creationId xmlns:p14="http://schemas.microsoft.com/office/powerpoint/2010/main" val="366824848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Date Placeholder 6">
            <a:extLst>
              <a:ext uri="{FF2B5EF4-FFF2-40B4-BE49-F238E27FC236}">
                <a16:creationId xmlns:a16="http://schemas.microsoft.com/office/drawing/2014/main" id="{C8CDA09D-E120-C45C-39E9-824123C8885F}"/>
              </a:ext>
            </a:extLst>
          </p:cNvPr>
          <p:cNvSpPr>
            <a:spLocks noGrp="1"/>
          </p:cNvSpPr>
          <p:nvPr>
            <p:ph type="dt" sz="half" idx="2"/>
          </p:nvPr>
        </p:nvSpPr>
        <p:spPr/>
        <p:txBody>
          <a:bodyPr/>
          <a:lstStyle/>
          <a:p>
            <a:r>
              <a:rPr lang="en-US"/>
              <a:t>2/2/20XX</a:t>
            </a:r>
            <a:endParaRPr lang="en-US" dirty="0"/>
          </a:p>
        </p:txBody>
      </p:sp>
      <p:sp>
        <p:nvSpPr>
          <p:cNvPr id="8" name="Footer Placeholder 7">
            <a:extLst>
              <a:ext uri="{FF2B5EF4-FFF2-40B4-BE49-F238E27FC236}">
                <a16:creationId xmlns:a16="http://schemas.microsoft.com/office/drawing/2014/main" id="{7439E263-CF0D-F405-D41C-80B9445160E0}"/>
              </a:ext>
            </a:extLst>
          </p:cNvPr>
          <p:cNvSpPr>
            <a:spLocks noGrp="1"/>
          </p:cNvSpPr>
          <p:nvPr>
            <p:ph type="ftr" sz="quarter" idx="3"/>
          </p:nvPr>
        </p:nvSpPr>
        <p:spPr/>
        <p:txBody>
          <a:bodyPr/>
          <a:lstStyle/>
          <a:p>
            <a:r>
              <a:rPr lang="en-US" spc="200" dirty="0"/>
              <a:t>PRESENTATION TITLE</a:t>
            </a:r>
          </a:p>
        </p:txBody>
      </p:sp>
      <p:sp>
        <p:nvSpPr>
          <p:cNvPr id="9" name="Slide Number Placeholder 8">
            <a:extLst>
              <a:ext uri="{FF2B5EF4-FFF2-40B4-BE49-F238E27FC236}">
                <a16:creationId xmlns:a16="http://schemas.microsoft.com/office/drawing/2014/main" id="{0B14F6EE-E4CA-2BBC-1AEE-7807E822C4EE}"/>
              </a:ext>
            </a:extLst>
          </p:cNvPr>
          <p:cNvSpPr>
            <a:spLocks noGrp="1"/>
          </p:cNvSpPr>
          <p:nvPr>
            <p:ph type="sldNum" sz="quarter" idx="4"/>
          </p:nvPr>
        </p:nvSpPr>
        <p:spPr/>
        <p:txBody>
          <a:bodyPr/>
          <a:lstStyle/>
          <a:p>
            <a:fld id="{0D309695-DEC3-40DA-9DF5-330280C9D0E8}" type="slidenum">
              <a:rPr lang="en-US" smtClean="0"/>
              <a:pPr/>
              <a:t>26</a:t>
            </a:fld>
            <a:endParaRPr lang="en-US" dirty="0"/>
          </a:p>
        </p:txBody>
      </p:sp>
      <mc:AlternateContent xmlns:mc="http://schemas.openxmlformats.org/markup-compatibility/2006" xmlns:p14="http://schemas.microsoft.com/office/powerpoint/2010/main">
        <mc:Choice Requires="p14">
          <p:contentPart p14:bwMode="auto" r:id="rId2">
            <p14:nvContentPartPr>
              <p14:cNvPr id="10" name="Ink 9">
                <a:extLst>
                  <a:ext uri="{FF2B5EF4-FFF2-40B4-BE49-F238E27FC236}">
                    <a16:creationId xmlns:a16="http://schemas.microsoft.com/office/drawing/2014/main" id="{D77574EA-5819-2C42-8711-7CC7B9C3C3B3}"/>
                  </a:ext>
                </a:extLst>
              </p14:cNvPr>
              <p14:cNvContentPartPr/>
              <p14:nvPr/>
            </p14:nvContentPartPr>
            <p14:xfrm>
              <a:off x="438451" y="793014"/>
              <a:ext cx="360" cy="360"/>
            </p14:xfrm>
          </p:contentPart>
        </mc:Choice>
        <mc:Fallback xmlns="">
          <p:pic>
            <p:nvPicPr>
              <p:cNvPr id="10" name="Ink 9">
                <a:extLst>
                  <a:ext uri="{FF2B5EF4-FFF2-40B4-BE49-F238E27FC236}">
                    <a16:creationId xmlns:a16="http://schemas.microsoft.com/office/drawing/2014/main" id="{D77574EA-5819-2C42-8711-7CC7B9C3C3B3}"/>
                  </a:ext>
                </a:extLst>
              </p:cNvPr>
              <p:cNvPicPr/>
              <p:nvPr/>
            </p:nvPicPr>
            <p:blipFill>
              <a:blip r:embed="rId3"/>
              <a:stretch>
                <a:fillRect/>
              </a:stretch>
            </p:blipFill>
            <p:spPr>
              <a:xfrm>
                <a:off x="432331" y="786894"/>
                <a:ext cx="12600" cy="12600"/>
              </a:xfrm>
              <a:prstGeom prst="rect">
                <a:avLst/>
              </a:prstGeom>
            </p:spPr>
          </p:pic>
        </mc:Fallback>
      </mc:AlternateContent>
      <p:sp>
        <p:nvSpPr>
          <p:cNvPr id="11" name="Rectangle 2">
            <a:extLst>
              <a:ext uri="{FF2B5EF4-FFF2-40B4-BE49-F238E27FC236}">
                <a16:creationId xmlns:a16="http://schemas.microsoft.com/office/drawing/2014/main" id="{0B10278F-A5A8-70C8-2192-86BEF8304308}"/>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pic>
        <p:nvPicPr>
          <p:cNvPr id="6145" name="Picture 1">
            <a:extLst>
              <a:ext uri="{FF2B5EF4-FFF2-40B4-BE49-F238E27FC236}">
                <a16:creationId xmlns:a16="http://schemas.microsoft.com/office/drawing/2014/main" id="{2213F305-039C-3806-88C6-BB8743FB3C5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7953" y="457200"/>
            <a:ext cx="10781054" cy="5609872"/>
          </a:xfrm>
          <a:prstGeom prst="rect">
            <a:avLst/>
          </a:prstGeom>
          <a:noFill/>
          <a:extLst>
            <a:ext uri="{909E8E84-426E-40DD-AFC4-6F175D3DCCD1}">
              <a14:hiddenFill xmlns:a14="http://schemas.microsoft.com/office/drawing/2010/main">
                <a:solidFill>
                  <a:srgbClr val="FFFFFF"/>
                </a:solidFill>
              </a14:hiddenFill>
            </a:ext>
          </a:extLst>
        </p:spPr>
      </p:pic>
      <p:sp>
        <p:nvSpPr>
          <p:cNvPr id="12" name="Rectangle 3">
            <a:extLst>
              <a:ext uri="{FF2B5EF4-FFF2-40B4-BE49-F238E27FC236}">
                <a16:creationId xmlns:a16="http://schemas.microsoft.com/office/drawing/2014/main" id="{18A56AC3-0CB7-6CB1-8CFC-DD6E65768A9F}"/>
              </a:ext>
            </a:extLst>
          </p:cNvPr>
          <p:cNvSpPr>
            <a:spLocks noChangeArrowheads="1"/>
          </p:cNvSpPr>
          <p:nvPr/>
        </p:nvSpPr>
        <p:spPr bwMode="auto">
          <a:xfrm>
            <a:off x="2679405" y="4263332"/>
            <a:ext cx="6399279" cy="23083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chemeClr val="bg2"/>
                </a:solidFill>
                <a:effectLst/>
                <a:latin typeface="Times New Roman" panose="02020603050405020304" pitchFamily="18" charset="0"/>
                <a:ea typeface="Times New Roman" panose="02020603050405020304" pitchFamily="18" charset="0"/>
                <a:cs typeface="Times New Roman" panose="02020603050405020304" pitchFamily="18"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600" b="1" dirty="0">
              <a:solidFill>
                <a:schemeClr val="bg2"/>
              </a:solidFill>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1" i="0" u="none" strike="noStrike" cap="none" normalizeH="0" baseline="0" dirty="0">
              <a:ln>
                <a:noFill/>
              </a:ln>
              <a:solidFill>
                <a:schemeClr val="bg2"/>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1" i="0" u="none" strike="noStrike" cap="none" normalizeH="0" baseline="0" dirty="0">
              <a:ln>
                <a:noFill/>
              </a:ln>
              <a:solidFill>
                <a:schemeClr val="bg2"/>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600" b="1" dirty="0">
              <a:solidFill>
                <a:schemeClr val="bg2"/>
              </a:solidFill>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1" i="0" u="none" strike="noStrike" cap="none" normalizeH="0" baseline="0" dirty="0">
              <a:ln>
                <a:noFill/>
              </a:ln>
              <a:solidFill>
                <a:schemeClr val="bg2"/>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600" b="1" dirty="0">
              <a:solidFill>
                <a:schemeClr val="bg2"/>
              </a:solidFill>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1" i="0" u="none" strike="noStrike" cap="none" normalizeH="0" baseline="0" dirty="0">
              <a:ln>
                <a:noFill/>
              </a:ln>
              <a:solidFill>
                <a:schemeClr val="bg2"/>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chemeClr val="bg2"/>
                </a:solidFill>
                <a:effectLst/>
                <a:latin typeface="Times New Roman" panose="02020603050405020304" pitchFamily="18" charset="0"/>
                <a:ea typeface="Times New Roman" panose="02020603050405020304" pitchFamily="18" charset="0"/>
                <a:cs typeface="Times New Roman" panose="02020603050405020304" pitchFamily="18" charset="0"/>
              </a:rPr>
              <a:t>        Fig : Final Output by using assigned gestures</a:t>
            </a:r>
            <a:endParaRPr kumimoji="0" lang="en-US" altLang="en-US" sz="1600" b="0" i="0" u="none" strike="noStrike" cap="none" normalizeH="0" baseline="0" dirty="0">
              <a:ln>
                <a:noFill/>
              </a:ln>
              <a:solidFill>
                <a:schemeClr val="bg2"/>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6956359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Date Placeholder 6">
            <a:extLst>
              <a:ext uri="{FF2B5EF4-FFF2-40B4-BE49-F238E27FC236}">
                <a16:creationId xmlns:a16="http://schemas.microsoft.com/office/drawing/2014/main" id="{65F9AE65-4DCA-1102-BE7B-A7FBA833917B}"/>
              </a:ext>
            </a:extLst>
          </p:cNvPr>
          <p:cNvSpPr>
            <a:spLocks noGrp="1"/>
          </p:cNvSpPr>
          <p:nvPr>
            <p:ph type="dt" sz="half" idx="2"/>
          </p:nvPr>
        </p:nvSpPr>
        <p:spPr/>
        <p:txBody>
          <a:bodyPr/>
          <a:lstStyle/>
          <a:p>
            <a:r>
              <a:rPr lang="en-US"/>
              <a:t>2/2/20XX</a:t>
            </a:r>
            <a:endParaRPr lang="en-US" dirty="0"/>
          </a:p>
        </p:txBody>
      </p:sp>
      <p:sp>
        <p:nvSpPr>
          <p:cNvPr id="8" name="Footer Placeholder 7">
            <a:extLst>
              <a:ext uri="{FF2B5EF4-FFF2-40B4-BE49-F238E27FC236}">
                <a16:creationId xmlns:a16="http://schemas.microsoft.com/office/drawing/2014/main" id="{F74483FA-F706-A461-23C4-7C57F7F52C73}"/>
              </a:ext>
            </a:extLst>
          </p:cNvPr>
          <p:cNvSpPr>
            <a:spLocks noGrp="1"/>
          </p:cNvSpPr>
          <p:nvPr>
            <p:ph type="ftr" sz="quarter" idx="3"/>
          </p:nvPr>
        </p:nvSpPr>
        <p:spPr/>
        <p:txBody>
          <a:bodyPr/>
          <a:lstStyle/>
          <a:p>
            <a:r>
              <a:rPr lang="en-US" spc="200"/>
              <a:t>PRESENTATION TITLE</a:t>
            </a:r>
            <a:endParaRPr lang="en-US" spc="200" dirty="0"/>
          </a:p>
        </p:txBody>
      </p:sp>
      <p:sp>
        <p:nvSpPr>
          <p:cNvPr id="9" name="Slide Number Placeholder 8">
            <a:extLst>
              <a:ext uri="{FF2B5EF4-FFF2-40B4-BE49-F238E27FC236}">
                <a16:creationId xmlns:a16="http://schemas.microsoft.com/office/drawing/2014/main" id="{A277CCBA-0187-E19E-2119-94890E108C79}"/>
              </a:ext>
            </a:extLst>
          </p:cNvPr>
          <p:cNvSpPr>
            <a:spLocks noGrp="1"/>
          </p:cNvSpPr>
          <p:nvPr>
            <p:ph type="sldNum" sz="quarter" idx="4"/>
          </p:nvPr>
        </p:nvSpPr>
        <p:spPr/>
        <p:txBody>
          <a:bodyPr/>
          <a:lstStyle/>
          <a:p>
            <a:fld id="{0D309695-DEC3-40DA-9DF5-330280C9D0E8}" type="slidenum">
              <a:rPr lang="en-US" smtClean="0"/>
              <a:pPr/>
              <a:t>27</a:t>
            </a:fld>
            <a:endParaRPr lang="en-US" dirty="0"/>
          </a:p>
        </p:txBody>
      </p:sp>
      <p:sp>
        <p:nvSpPr>
          <p:cNvPr id="10" name="Rectangle 2">
            <a:extLst>
              <a:ext uri="{FF2B5EF4-FFF2-40B4-BE49-F238E27FC236}">
                <a16:creationId xmlns:a16="http://schemas.microsoft.com/office/drawing/2014/main" id="{F15E6A24-F507-2AE1-88AA-2075228F7C87}"/>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pic>
        <p:nvPicPr>
          <p:cNvPr id="7169" name="Picture 1">
            <a:extLst>
              <a:ext uri="{FF2B5EF4-FFF2-40B4-BE49-F238E27FC236}">
                <a16:creationId xmlns:a16="http://schemas.microsoft.com/office/drawing/2014/main" id="{0A024844-3350-49A5-BD4D-379DF2899DC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2432" y="311694"/>
            <a:ext cx="10587135" cy="5727599"/>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3">
            <a:extLst>
              <a:ext uri="{FF2B5EF4-FFF2-40B4-BE49-F238E27FC236}">
                <a16:creationId xmlns:a16="http://schemas.microsoft.com/office/drawing/2014/main" id="{B5A5628F-F43C-7990-8AC2-F84A238B5A09}"/>
              </a:ext>
            </a:extLst>
          </p:cNvPr>
          <p:cNvSpPr>
            <a:spLocks noChangeArrowheads="1"/>
          </p:cNvSpPr>
          <p:nvPr/>
        </p:nvSpPr>
        <p:spPr bwMode="auto">
          <a:xfrm>
            <a:off x="802432" y="2381819"/>
            <a:ext cx="8752115" cy="40318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chemeClr val="bg2"/>
                </a:solidFill>
                <a:effectLst/>
                <a:latin typeface="Times New Roman" panose="02020603050405020304" pitchFamily="18" charset="0"/>
                <a:ea typeface="Times New Roman" panose="02020603050405020304" pitchFamily="18" charset="0"/>
                <a:cs typeface="Times New Roman" panose="02020603050405020304" pitchFamily="18"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600" b="1" dirty="0">
              <a:solidFill>
                <a:schemeClr val="bg2"/>
              </a:solidFill>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1" i="0" u="none" strike="noStrike" cap="none" normalizeH="0" baseline="0" dirty="0">
              <a:ln>
                <a:noFill/>
              </a:ln>
              <a:solidFill>
                <a:schemeClr val="bg2"/>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600" b="1" dirty="0">
              <a:solidFill>
                <a:schemeClr val="bg2"/>
              </a:solidFill>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1" i="0" u="none" strike="noStrike" cap="none" normalizeH="0" baseline="0" dirty="0">
              <a:ln>
                <a:noFill/>
              </a:ln>
              <a:solidFill>
                <a:schemeClr val="bg2"/>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600" b="1" dirty="0">
              <a:solidFill>
                <a:schemeClr val="bg2"/>
              </a:solidFill>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1" i="0" u="none" strike="noStrike" cap="none" normalizeH="0" baseline="0" dirty="0">
              <a:ln>
                <a:noFill/>
              </a:ln>
              <a:solidFill>
                <a:schemeClr val="bg2"/>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600" b="1" dirty="0">
              <a:solidFill>
                <a:schemeClr val="bg2"/>
              </a:solidFill>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1" i="0" u="none" strike="noStrike" cap="none" normalizeH="0" baseline="0" dirty="0">
              <a:ln>
                <a:noFill/>
              </a:ln>
              <a:solidFill>
                <a:schemeClr val="bg2"/>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600" b="1" dirty="0">
              <a:solidFill>
                <a:schemeClr val="bg2"/>
              </a:solidFill>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chemeClr val="bg2"/>
                </a:solidFill>
                <a:effectLst/>
                <a:latin typeface="Times New Roman" panose="02020603050405020304" pitchFamily="18" charset="0"/>
                <a:ea typeface="Times New Roman" panose="02020603050405020304" pitchFamily="18" charset="0"/>
                <a:cs typeface="Times New Roman" panose="02020603050405020304" pitchFamily="18"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600" b="1" dirty="0">
              <a:solidFill>
                <a:schemeClr val="bg2"/>
              </a:solidFill>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1" i="0" u="none" strike="noStrike" cap="none" normalizeH="0" baseline="0" dirty="0">
              <a:ln>
                <a:noFill/>
              </a:ln>
              <a:solidFill>
                <a:schemeClr val="bg2"/>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600" b="1" dirty="0">
                <a:solidFill>
                  <a:schemeClr val="bg2"/>
                </a:solidFill>
                <a:latin typeface="Times New Roman" panose="02020603050405020304" pitchFamily="18" charset="0"/>
                <a:ea typeface="Times New Roman" panose="02020603050405020304" pitchFamily="18" charset="0"/>
                <a:cs typeface="Times New Roman" panose="02020603050405020304" pitchFamily="18"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1" i="0" u="none" strike="noStrike" cap="none" normalizeH="0" baseline="0" dirty="0">
              <a:ln>
                <a:noFill/>
              </a:ln>
              <a:solidFill>
                <a:schemeClr val="bg2"/>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600" b="1" dirty="0">
                <a:solidFill>
                  <a:schemeClr val="bg2"/>
                </a:solidFill>
                <a:latin typeface="Times New Roman" panose="02020603050405020304" pitchFamily="18" charset="0"/>
                <a:ea typeface="Times New Roman" panose="02020603050405020304" pitchFamily="18" charset="0"/>
                <a:cs typeface="Times New Roman" panose="02020603050405020304" pitchFamily="18" charset="0"/>
              </a:rPr>
              <a:t>                                           </a:t>
            </a:r>
            <a:r>
              <a:rPr kumimoji="0" lang="en-US" altLang="en-US" sz="1600" b="1" i="0" u="none" strike="noStrike" cap="none" normalizeH="0" baseline="0" dirty="0">
                <a:ln>
                  <a:noFill/>
                </a:ln>
                <a:solidFill>
                  <a:schemeClr val="bg2"/>
                </a:solidFill>
                <a:effectLst/>
                <a:latin typeface="Times New Roman" panose="02020603050405020304" pitchFamily="18" charset="0"/>
                <a:ea typeface="Times New Roman" panose="02020603050405020304" pitchFamily="18" charset="0"/>
                <a:cs typeface="Times New Roman" panose="02020603050405020304" pitchFamily="18" charset="0"/>
              </a:rPr>
              <a:t>Fig 8.3.3 Suggestions given based on the current word</a:t>
            </a:r>
            <a:endParaRPr kumimoji="0" lang="en-US" altLang="en-US" sz="1600" b="0" i="0" u="none" strike="noStrike" cap="none" normalizeH="0" baseline="0" dirty="0">
              <a:ln>
                <a:noFill/>
              </a:ln>
              <a:solidFill>
                <a:schemeClr val="bg2"/>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9176710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319A5A35-6EED-4F7C-B6D6-4C6AC9E334FD}"/>
              </a:ext>
            </a:extLst>
          </p:cNvPr>
          <p:cNvSpPr>
            <a:spLocks noGrp="1"/>
          </p:cNvSpPr>
          <p:nvPr>
            <p:ph type="title"/>
          </p:nvPr>
        </p:nvSpPr>
        <p:spPr>
          <a:xfrm>
            <a:off x="448056" y="388800"/>
            <a:ext cx="3452432" cy="856340"/>
          </a:xfrm>
        </p:spPr>
        <p:txBody>
          <a:bodyPr>
            <a:normAutofit fontScale="90000"/>
          </a:bodyPr>
          <a:lstStyle/>
          <a:p>
            <a:r>
              <a:rPr lang="en-US" b="1" dirty="0">
                <a:solidFill>
                  <a:srgbClr val="002060"/>
                </a:solidFill>
                <a:latin typeface="Times New Roman" panose="02020603050405020304" pitchFamily="18" charset="0"/>
                <a:cs typeface="Times New Roman" panose="02020603050405020304" pitchFamily="18" charset="0"/>
              </a:rPr>
              <a:t>CONCLUSION</a:t>
            </a:r>
            <a:endParaRPr lang="en-US" dirty="0"/>
          </a:p>
        </p:txBody>
      </p:sp>
      <p:sp>
        <p:nvSpPr>
          <p:cNvPr id="9" name="Content Placeholder 8">
            <a:extLst>
              <a:ext uri="{FF2B5EF4-FFF2-40B4-BE49-F238E27FC236}">
                <a16:creationId xmlns:a16="http://schemas.microsoft.com/office/drawing/2014/main" id="{F2CA6E79-6E12-4C7A-88B7-DDB611B87314}"/>
              </a:ext>
            </a:extLst>
          </p:cNvPr>
          <p:cNvSpPr>
            <a:spLocks noGrp="1"/>
          </p:cNvSpPr>
          <p:nvPr>
            <p:ph idx="1"/>
          </p:nvPr>
        </p:nvSpPr>
        <p:spPr>
          <a:xfrm>
            <a:off x="442912" y="1352145"/>
            <a:ext cx="11301033" cy="4598656"/>
          </a:xfrm>
        </p:spPr>
        <p:txBody>
          <a:bodyPr>
            <a:normAutofit/>
          </a:bodyPr>
          <a:lstStyle/>
          <a:p>
            <a:pPr algn="just">
              <a:lnSpc>
                <a:spcPct val="160000"/>
              </a:lnSpc>
            </a:pPr>
            <a:r>
              <a:rPr lang="en-US" dirty="0">
                <a:solidFill>
                  <a:schemeClr val="bg2"/>
                </a:solidFill>
                <a:effectLst/>
                <a:latin typeface="Times New Roman" panose="02020603050405020304" pitchFamily="18" charset="0"/>
                <a:ea typeface="Times New Roman" panose="02020603050405020304" pitchFamily="18" charset="0"/>
                <a:cs typeface="Times New Roman" panose="02020603050405020304" pitchFamily="18" charset="0"/>
              </a:rPr>
              <a:t>The proposed a prototype model can recognize and classify the American Sign Language using the deep structured learning techniques called CNN. The method takes hand gesture image as input using a webcam and gives text and speech as an output.</a:t>
            </a:r>
            <a:r>
              <a:rPr lang="en-US" kern="1200" dirty="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dirty="0">
                <a:solidFill>
                  <a:schemeClr val="bg2"/>
                </a:solidFill>
                <a:effectLst/>
                <a:latin typeface="Times New Roman" panose="02020603050405020304" pitchFamily="18" charset="0"/>
                <a:ea typeface="Times New Roman" panose="02020603050405020304" pitchFamily="18" charset="0"/>
                <a:cs typeface="Times New Roman" panose="02020603050405020304" pitchFamily="18" charset="0"/>
              </a:rPr>
              <a:t>The project demonstrated the feasibility and usefulness of such a system for facilitating communication between sign language users and non-sign language users, as well as for promoting accessibility and inclusivity for people with hearing and speech impairments. . The sentence creation algorithm significantly helped boost the accuracy of the model in real-time and improved the interface making it more user friendly. The main objective has been achieved, that is, the need for an interpreter has been eliminated.  From the process, we can conclude that CNN is an efficient technique to categorize hand gestures with high degree of accuracy.</a:t>
            </a:r>
            <a:endParaRPr lang="en-IN" dirty="0">
              <a:solidFill>
                <a:schemeClr val="bg2"/>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algn="just">
              <a:lnSpc>
                <a:spcPct val="160000"/>
              </a:lnSpc>
            </a:pPr>
            <a:endParaRPr lang="en-US" sz="2000" dirty="0">
              <a:solidFill>
                <a:schemeClr val="bg1"/>
              </a:solidFill>
              <a:latin typeface="Times New Roman" panose="02020603050405020304" pitchFamily="18" charset="0"/>
              <a:cs typeface="Times New Roman" panose="02020603050405020304" pitchFamily="18" charset="0"/>
            </a:endParaRPr>
          </a:p>
        </p:txBody>
      </p:sp>
      <p:sp>
        <p:nvSpPr>
          <p:cNvPr id="2" name="Date Placeholder 1">
            <a:extLst>
              <a:ext uri="{FF2B5EF4-FFF2-40B4-BE49-F238E27FC236}">
                <a16:creationId xmlns:a16="http://schemas.microsoft.com/office/drawing/2014/main" id="{19299357-C510-4CDC-BDDB-D8538336101D}"/>
              </a:ext>
            </a:extLst>
          </p:cNvPr>
          <p:cNvSpPr>
            <a:spLocks noGrp="1"/>
          </p:cNvSpPr>
          <p:nvPr>
            <p:ph type="dt" sz="half" idx="2"/>
          </p:nvPr>
        </p:nvSpPr>
        <p:spPr>
          <a:xfrm>
            <a:off x="442912" y="6152968"/>
            <a:ext cx="3457576" cy="502920"/>
          </a:xfrm>
        </p:spPr>
        <p:txBody>
          <a:bodyPr/>
          <a:lstStyle/>
          <a:p>
            <a:r>
              <a:rPr lang="en-US"/>
              <a:t>2/2/20XX</a:t>
            </a:r>
            <a:endParaRPr lang="en-US" dirty="0"/>
          </a:p>
        </p:txBody>
      </p:sp>
      <p:sp>
        <p:nvSpPr>
          <p:cNvPr id="3" name="Footer Placeholder 2">
            <a:extLst>
              <a:ext uri="{FF2B5EF4-FFF2-40B4-BE49-F238E27FC236}">
                <a16:creationId xmlns:a16="http://schemas.microsoft.com/office/drawing/2014/main" id="{35B8722A-0496-450B-BB4E-45BEFBE287C5}"/>
              </a:ext>
            </a:extLst>
          </p:cNvPr>
          <p:cNvSpPr>
            <a:spLocks noGrp="1"/>
          </p:cNvSpPr>
          <p:nvPr>
            <p:ph type="ftr" sz="quarter" idx="3"/>
          </p:nvPr>
        </p:nvSpPr>
        <p:spPr>
          <a:xfrm>
            <a:off x="4370832" y="6153912"/>
            <a:ext cx="5397056" cy="502920"/>
          </a:xfrm>
        </p:spPr>
        <p:txBody>
          <a:bodyPr/>
          <a:lstStyle/>
          <a:p>
            <a:r>
              <a:rPr lang="en-US" dirty="0"/>
              <a:t>PRESENTATION TITLE</a:t>
            </a:r>
          </a:p>
        </p:txBody>
      </p:sp>
      <p:sp>
        <p:nvSpPr>
          <p:cNvPr id="4" name="Slide Number Placeholder 3">
            <a:extLst>
              <a:ext uri="{FF2B5EF4-FFF2-40B4-BE49-F238E27FC236}">
                <a16:creationId xmlns:a16="http://schemas.microsoft.com/office/drawing/2014/main" id="{E10AE281-2C4F-4364-9E31-75CFEAA3425D}"/>
              </a:ext>
            </a:extLst>
          </p:cNvPr>
          <p:cNvSpPr>
            <a:spLocks noGrp="1"/>
          </p:cNvSpPr>
          <p:nvPr>
            <p:ph type="sldNum" sz="quarter" idx="4"/>
          </p:nvPr>
        </p:nvSpPr>
        <p:spPr>
          <a:xfrm>
            <a:off x="11241025" y="6153912"/>
            <a:ext cx="502920" cy="502920"/>
          </a:xfrm>
        </p:spPr>
        <p:txBody>
          <a:bodyPr/>
          <a:lstStyle/>
          <a:p>
            <a:fld id="{0D309695-DEC3-40DA-9DF5-330280C9D0E8}" type="slidenum">
              <a:rPr lang="en-US" smtClean="0"/>
              <a:pPr/>
              <a:t>28</a:t>
            </a:fld>
            <a:endParaRPr lang="en-US" dirty="0"/>
          </a:p>
        </p:txBody>
      </p:sp>
    </p:spTree>
    <p:extLst>
      <p:ext uri="{BB962C8B-B14F-4D97-AF65-F5344CB8AC3E}">
        <p14:creationId xmlns:p14="http://schemas.microsoft.com/office/powerpoint/2010/main" val="307213239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Title 40">
            <a:extLst>
              <a:ext uri="{FF2B5EF4-FFF2-40B4-BE49-F238E27FC236}">
                <a16:creationId xmlns:a16="http://schemas.microsoft.com/office/drawing/2014/main" id="{46793BD1-7C04-483A-A469-DAA06C12E84E}"/>
              </a:ext>
            </a:extLst>
          </p:cNvPr>
          <p:cNvSpPr>
            <a:spLocks noGrp="1"/>
          </p:cNvSpPr>
          <p:nvPr>
            <p:ph type="title"/>
          </p:nvPr>
        </p:nvSpPr>
        <p:spPr>
          <a:xfrm>
            <a:off x="456170" y="368717"/>
            <a:ext cx="11300400" cy="1026572"/>
          </a:xfrm>
        </p:spPr>
        <p:txBody>
          <a:bodyPr/>
          <a:lstStyle/>
          <a:p>
            <a:r>
              <a:rPr lang="en-US" b="1" dirty="0">
                <a:solidFill>
                  <a:srgbClr val="002060"/>
                </a:solidFill>
                <a:latin typeface="Times New Roman" panose="02020603050405020304" pitchFamily="18" charset="0"/>
                <a:cs typeface="Times New Roman" panose="02020603050405020304" pitchFamily="18" charset="0"/>
              </a:rPr>
              <a:t>REFERENCES</a:t>
            </a:r>
            <a:endParaRPr lang="en-US" dirty="0"/>
          </a:p>
        </p:txBody>
      </p:sp>
      <p:sp>
        <p:nvSpPr>
          <p:cNvPr id="2" name="Date Placeholder 1">
            <a:extLst>
              <a:ext uri="{FF2B5EF4-FFF2-40B4-BE49-F238E27FC236}">
                <a16:creationId xmlns:a16="http://schemas.microsoft.com/office/drawing/2014/main" id="{31C02AEA-CCFD-49CE-BEA6-30D086DDA057}"/>
              </a:ext>
            </a:extLst>
          </p:cNvPr>
          <p:cNvSpPr>
            <a:spLocks noGrp="1"/>
          </p:cNvSpPr>
          <p:nvPr>
            <p:ph type="dt" sz="half" idx="2"/>
          </p:nvPr>
        </p:nvSpPr>
        <p:spPr>
          <a:xfrm>
            <a:off x="442912" y="6162696"/>
            <a:ext cx="3457576" cy="502920"/>
          </a:xfrm>
        </p:spPr>
        <p:txBody>
          <a:bodyPr/>
          <a:lstStyle/>
          <a:p>
            <a:r>
              <a:rPr lang="en-US" dirty="0"/>
              <a:t>2/2/20XX</a:t>
            </a:r>
          </a:p>
        </p:txBody>
      </p:sp>
      <p:sp>
        <p:nvSpPr>
          <p:cNvPr id="3" name="Footer Placeholder 2">
            <a:extLst>
              <a:ext uri="{FF2B5EF4-FFF2-40B4-BE49-F238E27FC236}">
                <a16:creationId xmlns:a16="http://schemas.microsoft.com/office/drawing/2014/main" id="{709E8406-FB5B-46F2-89A8-87E36CF5B648}"/>
              </a:ext>
            </a:extLst>
          </p:cNvPr>
          <p:cNvSpPr>
            <a:spLocks noGrp="1"/>
          </p:cNvSpPr>
          <p:nvPr>
            <p:ph type="ftr" sz="quarter" idx="3"/>
          </p:nvPr>
        </p:nvSpPr>
        <p:spPr>
          <a:xfrm>
            <a:off x="4370832" y="6153912"/>
            <a:ext cx="5397056" cy="502920"/>
          </a:xfrm>
        </p:spPr>
        <p:txBody>
          <a:bodyPr/>
          <a:lstStyle/>
          <a:p>
            <a:r>
              <a:rPr lang="en-US" dirty="0"/>
              <a:t>PRESENTATION TITLE</a:t>
            </a:r>
          </a:p>
        </p:txBody>
      </p:sp>
      <p:sp>
        <p:nvSpPr>
          <p:cNvPr id="4" name="Slide Number Placeholder 3">
            <a:extLst>
              <a:ext uri="{FF2B5EF4-FFF2-40B4-BE49-F238E27FC236}">
                <a16:creationId xmlns:a16="http://schemas.microsoft.com/office/drawing/2014/main" id="{EDBC95EA-0D2B-4572-9928-F979861742C6}"/>
              </a:ext>
            </a:extLst>
          </p:cNvPr>
          <p:cNvSpPr>
            <a:spLocks noGrp="1"/>
          </p:cNvSpPr>
          <p:nvPr>
            <p:ph type="sldNum" sz="quarter" idx="4"/>
          </p:nvPr>
        </p:nvSpPr>
        <p:spPr>
          <a:xfrm>
            <a:off x="11241025" y="6153912"/>
            <a:ext cx="502920" cy="502920"/>
          </a:xfrm>
        </p:spPr>
        <p:txBody>
          <a:bodyPr/>
          <a:lstStyle/>
          <a:p>
            <a:fld id="{0D309695-DEC3-40DA-9DF5-330280C9D0E8}" type="slidenum">
              <a:rPr lang="en-US" smtClean="0"/>
              <a:pPr/>
              <a:t>29</a:t>
            </a:fld>
            <a:endParaRPr lang="en-US" dirty="0"/>
          </a:p>
        </p:txBody>
      </p:sp>
      <p:sp>
        <p:nvSpPr>
          <p:cNvPr id="20" name="TextBox 19">
            <a:extLst>
              <a:ext uri="{FF2B5EF4-FFF2-40B4-BE49-F238E27FC236}">
                <a16:creationId xmlns:a16="http://schemas.microsoft.com/office/drawing/2014/main" id="{F05913F8-B93B-0D3D-5C3E-6DBB25C478EA}"/>
              </a:ext>
            </a:extLst>
          </p:cNvPr>
          <p:cNvSpPr txBox="1"/>
          <p:nvPr/>
        </p:nvSpPr>
        <p:spPr>
          <a:xfrm>
            <a:off x="442912" y="1701508"/>
            <a:ext cx="11300400" cy="400110"/>
          </a:xfrm>
          <a:prstGeom prst="rect">
            <a:avLst/>
          </a:prstGeom>
          <a:noFill/>
        </p:spPr>
        <p:txBody>
          <a:bodyPr wrap="square">
            <a:spAutoFit/>
          </a:bodyPr>
          <a:lstStyle/>
          <a:p>
            <a:r>
              <a:rPr lang="en-US" dirty="0">
                <a:solidFill>
                  <a:srgbClr val="0070C0"/>
                </a:solidFill>
              </a:rPr>
              <a:t> 1</a:t>
            </a:r>
            <a:r>
              <a:rPr lang="en-US" sz="2000" dirty="0">
                <a:solidFill>
                  <a:srgbClr val="0070C0"/>
                </a:solidFill>
                <a:latin typeface="Times New Roman" panose="02020603050405020304" pitchFamily="18" charset="0"/>
                <a:cs typeface="Times New Roman" panose="02020603050405020304" pitchFamily="18" charset="0"/>
              </a:rPr>
              <a:t>. aeshpande3.github.io/A-Beginner%27s-Guide-To-Understanding-Convolutional-Neural-Networks.</a:t>
            </a:r>
            <a:endParaRPr lang="en-IN" sz="2000" dirty="0">
              <a:solidFill>
                <a:srgbClr val="0070C0"/>
              </a:solidFill>
              <a:latin typeface="Times New Roman" panose="02020603050405020304" pitchFamily="18" charset="0"/>
              <a:cs typeface="Times New Roman" panose="02020603050405020304" pitchFamily="18" charset="0"/>
            </a:endParaRPr>
          </a:p>
        </p:txBody>
      </p:sp>
      <p:sp>
        <p:nvSpPr>
          <p:cNvPr id="22" name="TextBox 21">
            <a:extLst>
              <a:ext uri="{FF2B5EF4-FFF2-40B4-BE49-F238E27FC236}">
                <a16:creationId xmlns:a16="http://schemas.microsoft.com/office/drawing/2014/main" id="{763F9B2E-3F52-9ECB-DAFD-DF699ED5E3F0}"/>
              </a:ext>
            </a:extLst>
          </p:cNvPr>
          <p:cNvSpPr txBox="1"/>
          <p:nvPr/>
        </p:nvSpPr>
        <p:spPr>
          <a:xfrm>
            <a:off x="456170" y="2315183"/>
            <a:ext cx="10896009" cy="923330"/>
          </a:xfrm>
          <a:prstGeom prst="rect">
            <a:avLst/>
          </a:prstGeom>
          <a:noFill/>
        </p:spPr>
        <p:txBody>
          <a:bodyPr wrap="square">
            <a:spAutoFit/>
          </a:bodyPr>
          <a:lstStyle/>
          <a:p>
            <a:pPr marL="265113" indent="-265113"/>
            <a:r>
              <a:rPr lang="en-US" sz="1800" dirty="0">
                <a:solidFill>
                  <a:srgbClr val="0070C0"/>
                </a:solidFill>
                <a:latin typeface="Times New Roman" panose="02020603050405020304" pitchFamily="18" charset="0"/>
                <a:cs typeface="Times New Roman" panose="02020603050405020304" pitchFamily="18" charset="0"/>
              </a:rPr>
              <a:t> 2. </a:t>
            </a:r>
            <a:r>
              <a:rPr lang="en-IN" dirty="0">
                <a:solidFill>
                  <a:srgbClr val="0070C0"/>
                </a:solidFill>
                <a:latin typeface="Times New Roman" panose="02020603050405020304" pitchFamily="18" charset="0"/>
                <a:cs typeface="Times New Roman" panose="02020603050405020304" pitchFamily="18" charset="0"/>
              </a:rPr>
              <a:t>Pigou L., Dieleman S., Kindermans PJ., Schrauwen B. Sign Language Recognition Using Convolutional Neural Networks. In: Agapito L., Bronstein M., Rother C. (eds) Computer Vision- ECCV  Workshops. ECCV. Lecture Notes in Computer Science, vol 8925. Springer, Cham</a:t>
            </a:r>
          </a:p>
        </p:txBody>
      </p:sp>
      <p:sp>
        <p:nvSpPr>
          <p:cNvPr id="6" name="TextBox 5">
            <a:extLst>
              <a:ext uri="{FF2B5EF4-FFF2-40B4-BE49-F238E27FC236}">
                <a16:creationId xmlns:a16="http://schemas.microsoft.com/office/drawing/2014/main" id="{58863ABF-121B-0DF8-A683-C2DC23B31BA6}"/>
              </a:ext>
            </a:extLst>
          </p:cNvPr>
          <p:cNvSpPr txBox="1"/>
          <p:nvPr/>
        </p:nvSpPr>
        <p:spPr>
          <a:xfrm>
            <a:off x="272374" y="3238513"/>
            <a:ext cx="10272407" cy="1289071"/>
          </a:xfrm>
          <a:prstGeom prst="rect">
            <a:avLst/>
          </a:prstGeom>
          <a:noFill/>
        </p:spPr>
        <p:txBody>
          <a:bodyPr wrap="square">
            <a:spAutoFit/>
          </a:bodyPr>
          <a:lstStyle/>
          <a:p>
            <a:pPr>
              <a:lnSpc>
                <a:spcPct val="150000"/>
              </a:lnSpc>
            </a:pPr>
            <a:r>
              <a:rPr lang="en-US" dirty="0">
                <a:solidFill>
                  <a:srgbClr val="0070C0"/>
                </a:solidFill>
                <a:latin typeface="Times New Roman" panose="02020603050405020304" pitchFamily="18" charset="0"/>
                <a:ea typeface="Times New Roman" panose="02020603050405020304" pitchFamily="18" charset="0"/>
              </a:rPr>
              <a:t>    3.</a:t>
            </a:r>
            <a:r>
              <a:rPr lang="en-US" sz="1800" dirty="0">
                <a:solidFill>
                  <a:srgbClr val="0070C0"/>
                </a:solidFill>
                <a:effectLst/>
                <a:latin typeface="Times New Roman" panose="02020603050405020304" pitchFamily="18" charset="0"/>
                <a:ea typeface="Times New Roman" panose="02020603050405020304" pitchFamily="18" charset="0"/>
              </a:rPr>
              <a:t> </a:t>
            </a:r>
            <a:r>
              <a:rPr lang="en-US" sz="1800" u="sng" dirty="0">
                <a:solidFill>
                  <a:srgbClr val="0070C0"/>
                </a:solidFill>
                <a:effectLst/>
                <a:latin typeface="Times New Roman" panose="02020603050405020304" pitchFamily="18" charset="0"/>
                <a:ea typeface="Times New Roman" panose="02020603050405020304" pitchFamily="18" charset="0"/>
                <a:hlinkClick r:id="rId2">
                  <a:extLst>
                    <a:ext uri="{A12FA001-AC4F-418D-AE19-62706E023703}">
                      <ahyp:hlinkClr xmlns:ahyp="http://schemas.microsoft.com/office/drawing/2018/hyperlinkcolor" val="tx"/>
                    </a:ext>
                  </a:extLst>
                </a:hlinkClick>
              </a:rPr>
              <a:t>https://en.wikipedia.org/wiki/Convolutional_neural_network</a:t>
            </a:r>
            <a:endParaRPr lang="en-IN" sz="1600" dirty="0">
              <a:solidFill>
                <a:srgbClr val="0070C0"/>
              </a:solidFill>
              <a:effectLst/>
              <a:latin typeface="Times New Roman" panose="02020603050405020304" pitchFamily="18" charset="0"/>
              <a:ea typeface="Times New Roman" panose="02020603050405020304" pitchFamily="18" charset="0"/>
            </a:endParaRPr>
          </a:p>
          <a:p>
            <a:pPr>
              <a:lnSpc>
                <a:spcPct val="150000"/>
              </a:lnSpc>
            </a:pPr>
            <a:r>
              <a:rPr lang="en-US" dirty="0">
                <a:solidFill>
                  <a:srgbClr val="0070C0"/>
                </a:solidFill>
                <a:latin typeface="Times New Roman" panose="02020603050405020304" pitchFamily="18" charset="0"/>
                <a:ea typeface="Times New Roman" panose="02020603050405020304" pitchFamily="18" charset="0"/>
              </a:rPr>
              <a:t>    </a:t>
            </a:r>
            <a:r>
              <a:rPr lang="en-US" sz="1800" dirty="0">
                <a:solidFill>
                  <a:srgbClr val="0070C0"/>
                </a:solidFill>
                <a:effectLst/>
                <a:latin typeface="Times New Roman" panose="02020603050405020304" pitchFamily="18" charset="0"/>
                <a:ea typeface="Times New Roman" panose="02020603050405020304" pitchFamily="18" charset="0"/>
              </a:rPr>
              <a:t>4</a:t>
            </a:r>
            <a:r>
              <a:rPr lang="en-US" dirty="0">
                <a:solidFill>
                  <a:srgbClr val="0070C0"/>
                </a:solidFill>
                <a:latin typeface="Times New Roman" panose="02020603050405020304" pitchFamily="18" charset="0"/>
                <a:ea typeface="Times New Roman" panose="02020603050405020304" pitchFamily="18" charset="0"/>
              </a:rPr>
              <a:t>.</a:t>
            </a:r>
            <a:r>
              <a:rPr lang="en-US" sz="1800" dirty="0">
                <a:solidFill>
                  <a:srgbClr val="0070C0"/>
                </a:solidFill>
                <a:effectLst/>
                <a:latin typeface="Times New Roman" panose="02020603050405020304" pitchFamily="18" charset="0"/>
                <a:ea typeface="Times New Roman" panose="02020603050405020304" pitchFamily="18" charset="0"/>
              </a:rPr>
              <a:t> </a:t>
            </a:r>
            <a:r>
              <a:rPr lang="en-US" sz="1800" u="sng" dirty="0">
                <a:solidFill>
                  <a:srgbClr val="0070C0"/>
                </a:solidFill>
                <a:effectLst/>
                <a:latin typeface="Times New Roman" panose="02020603050405020304" pitchFamily="18" charset="0"/>
                <a:ea typeface="Times New Roman" panose="02020603050405020304" pitchFamily="18" charset="0"/>
                <a:hlinkClick r:id="rId3">
                  <a:extLst>
                    <a:ext uri="{A12FA001-AC4F-418D-AE19-62706E023703}">
                      <ahyp:hlinkClr xmlns:ahyp="http://schemas.microsoft.com/office/drawing/2018/hyperlinkcolor" val="tx"/>
                    </a:ext>
                  </a:extLst>
                </a:hlinkClick>
              </a:rPr>
              <a:t>https://www.geeksforgeeks.org/project-idea-sign-language-translator-speech-impaired/</a:t>
            </a:r>
            <a:r>
              <a:rPr lang="en-US" sz="1800" dirty="0">
                <a:solidFill>
                  <a:srgbClr val="0070C0"/>
                </a:solidFill>
                <a:effectLst/>
                <a:latin typeface="Times New Roman" panose="02020603050405020304" pitchFamily="18" charset="0"/>
                <a:ea typeface="Times New Roman" panose="02020603050405020304" pitchFamily="18" charset="0"/>
              </a:rPr>
              <a:t> </a:t>
            </a:r>
            <a:endParaRPr lang="en-IN" sz="1600" dirty="0">
              <a:solidFill>
                <a:srgbClr val="0070C0"/>
              </a:solidFill>
              <a:effectLst/>
              <a:latin typeface="Times New Roman" panose="02020603050405020304" pitchFamily="18" charset="0"/>
              <a:ea typeface="Times New Roman" panose="02020603050405020304" pitchFamily="18" charset="0"/>
            </a:endParaRPr>
          </a:p>
          <a:p>
            <a:pPr>
              <a:lnSpc>
                <a:spcPct val="150000"/>
              </a:lnSpc>
            </a:pPr>
            <a:r>
              <a:rPr lang="en-US" dirty="0">
                <a:solidFill>
                  <a:srgbClr val="0070C0"/>
                </a:solidFill>
                <a:latin typeface="Times New Roman" panose="02020603050405020304" pitchFamily="18" charset="0"/>
                <a:ea typeface="Times New Roman" panose="02020603050405020304" pitchFamily="18" charset="0"/>
              </a:rPr>
              <a:t>    </a:t>
            </a:r>
            <a:r>
              <a:rPr lang="en-US" sz="1800" dirty="0">
                <a:solidFill>
                  <a:srgbClr val="0070C0"/>
                </a:solidFill>
                <a:effectLst/>
                <a:latin typeface="Times New Roman" panose="02020603050405020304" pitchFamily="18" charset="0"/>
                <a:ea typeface="Times New Roman" panose="02020603050405020304" pitchFamily="18" charset="0"/>
              </a:rPr>
              <a:t>5</a:t>
            </a:r>
            <a:r>
              <a:rPr lang="en-US" dirty="0">
                <a:solidFill>
                  <a:srgbClr val="0070C0"/>
                </a:solidFill>
                <a:latin typeface="Times New Roman" panose="02020603050405020304" pitchFamily="18" charset="0"/>
                <a:ea typeface="Times New Roman" panose="02020603050405020304" pitchFamily="18" charset="0"/>
              </a:rPr>
              <a:t>.</a:t>
            </a:r>
            <a:r>
              <a:rPr lang="en-US" sz="1800" dirty="0">
                <a:solidFill>
                  <a:srgbClr val="0070C0"/>
                </a:solidFill>
                <a:effectLst/>
                <a:latin typeface="Times New Roman" panose="02020603050405020304" pitchFamily="18" charset="0"/>
                <a:ea typeface="Times New Roman" panose="02020603050405020304" pitchFamily="18" charset="0"/>
              </a:rPr>
              <a:t> </a:t>
            </a:r>
            <a:r>
              <a:rPr lang="en-US" sz="1800" u="sng" dirty="0">
                <a:solidFill>
                  <a:srgbClr val="0070C0"/>
                </a:solidFill>
                <a:effectLst/>
                <a:latin typeface="Times New Roman" panose="02020603050405020304" pitchFamily="18" charset="0"/>
                <a:ea typeface="Times New Roman" panose="02020603050405020304" pitchFamily="18" charset="0"/>
                <a:hlinkClick r:id="rId4">
                  <a:extLst>
                    <a:ext uri="{A12FA001-AC4F-418D-AE19-62706E023703}">
                      <ahyp:hlinkClr xmlns:ahyp="http://schemas.microsoft.com/office/drawing/2018/hyperlinkcolor" val="tx"/>
                    </a:ext>
                  </a:extLst>
                </a:hlinkClick>
              </a:rPr>
              <a:t>https://en.wikipedia.org/wiki/American_Sign_Language</a:t>
            </a:r>
            <a:endParaRPr lang="en-IN" sz="1600" dirty="0">
              <a:solidFill>
                <a:srgbClr val="0070C0"/>
              </a:solidFill>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7904958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A21F7C9-5828-4AED-834A-87AEA2281531}"/>
              </a:ext>
            </a:extLst>
          </p:cNvPr>
          <p:cNvSpPr>
            <a:spLocks noGrp="1"/>
          </p:cNvSpPr>
          <p:nvPr>
            <p:ph type="ctrTitle"/>
          </p:nvPr>
        </p:nvSpPr>
        <p:spPr>
          <a:xfrm>
            <a:off x="5739320" y="1362269"/>
            <a:ext cx="6452682" cy="4124132"/>
          </a:xfrm>
        </p:spPr>
        <p:txBody>
          <a:bodyPr>
            <a:normAutofit fontScale="90000"/>
          </a:bodyPr>
          <a:lstStyle/>
          <a:p>
            <a:r>
              <a:rPr lang="en-US" sz="6000" b="1" dirty="0">
                <a:solidFill>
                  <a:srgbClr val="002060"/>
                </a:solidFill>
                <a:effectLst>
                  <a:outerShdw blurRad="50800" dist="38100" dir="2700000" algn="tl" rotWithShape="0">
                    <a:prstClr val="black">
                      <a:alpha val="40000"/>
                    </a:prstClr>
                  </a:outerShdw>
                </a:effectLst>
                <a:latin typeface="Times New Roman" panose="02020603050405020304" pitchFamily="18" charset="0"/>
                <a:cs typeface="Times New Roman" panose="02020603050405020304" pitchFamily="18" charset="0"/>
              </a:rPr>
              <a:t>SIGN LANGUAGE </a:t>
            </a:r>
            <a:br>
              <a:rPr lang="en-US" sz="6000" b="1" dirty="0">
                <a:solidFill>
                  <a:srgbClr val="002060"/>
                </a:solidFill>
                <a:effectLst>
                  <a:outerShdw blurRad="50800" dist="38100" dir="2700000" algn="tl" rotWithShape="0">
                    <a:prstClr val="black">
                      <a:alpha val="40000"/>
                    </a:prstClr>
                  </a:outerShdw>
                </a:effectLst>
                <a:latin typeface="Times New Roman" panose="02020603050405020304" pitchFamily="18" charset="0"/>
                <a:cs typeface="Times New Roman" panose="02020603050405020304" pitchFamily="18" charset="0"/>
              </a:rPr>
            </a:br>
            <a:r>
              <a:rPr lang="en-US" sz="6000" b="1" dirty="0">
                <a:solidFill>
                  <a:srgbClr val="002060"/>
                </a:solidFill>
                <a:effectLst>
                  <a:outerShdw blurRad="50800" dist="38100" dir="2700000" algn="tl" rotWithShape="0">
                    <a:prstClr val="black">
                      <a:alpha val="40000"/>
                    </a:prstClr>
                  </a:outerShdw>
                </a:effectLst>
                <a:latin typeface="Times New Roman" panose="02020603050405020304" pitchFamily="18" charset="0"/>
                <a:cs typeface="Times New Roman" panose="02020603050405020304" pitchFamily="18" charset="0"/>
              </a:rPr>
              <a:t>              TO </a:t>
            </a:r>
            <a:br>
              <a:rPr lang="en-US" sz="6000" b="1" dirty="0">
                <a:solidFill>
                  <a:srgbClr val="002060"/>
                </a:solidFill>
                <a:effectLst>
                  <a:outerShdw blurRad="50800" dist="38100" dir="2700000" algn="tl" rotWithShape="0">
                    <a:prstClr val="black">
                      <a:alpha val="40000"/>
                    </a:prstClr>
                  </a:outerShdw>
                </a:effectLst>
                <a:latin typeface="Times New Roman" panose="02020603050405020304" pitchFamily="18" charset="0"/>
                <a:cs typeface="Times New Roman" panose="02020603050405020304" pitchFamily="18" charset="0"/>
              </a:rPr>
            </a:br>
            <a:r>
              <a:rPr lang="en-US" sz="6000" b="1" dirty="0">
                <a:solidFill>
                  <a:srgbClr val="002060"/>
                </a:solidFill>
                <a:effectLst>
                  <a:outerShdw blurRad="50800" dist="38100" dir="2700000" algn="tl" rotWithShape="0">
                    <a:prstClr val="black">
                      <a:alpha val="40000"/>
                    </a:prstClr>
                  </a:outerShdw>
                </a:effectLst>
                <a:latin typeface="Times New Roman" panose="02020603050405020304" pitchFamily="18" charset="0"/>
                <a:cs typeface="Times New Roman" panose="02020603050405020304" pitchFamily="18" charset="0"/>
              </a:rPr>
              <a:t>TEXT AND SPEECH                CONVERSION</a:t>
            </a:r>
          </a:p>
        </p:txBody>
      </p:sp>
      <p:pic>
        <p:nvPicPr>
          <p:cNvPr id="16" name="Picture 15">
            <a:extLst>
              <a:ext uri="{FF2B5EF4-FFF2-40B4-BE49-F238E27FC236}">
                <a16:creationId xmlns:a16="http://schemas.microsoft.com/office/drawing/2014/main" id="{727522FF-C07D-022A-EEA8-830F02B9B567}"/>
              </a:ext>
            </a:extLst>
          </p:cNvPr>
          <p:cNvPicPr>
            <a:picLocks noChangeAspect="1"/>
          </p:cNvPicPr>
          <p:nvPr/>
        </p:nvPicPr>
        <p:blipFill>
          <a:blip r:embed="rId2"/>
          <a:stretch>
            <a:fillRect/>
          </a:stretch>
        </p:blipFill>
        <p:spPr>
          <a:xfrm>
            <a:off x="14113" y="1669147"/>
            <a:ext cx="5623490" cy="3494867"/>
          </a:xfrm>
          <a:prstGeom prst="rect">
            <a:avLst/>
          </a:prstGeom>
        </p:spPr>
      </p:pic>
      <p:pic>
        <p:nvPicPr>
          <p:cNvPr id="17" name="Picture 16">
            <a:extLst>
              <a:ext uri="{FF2B5EF4-FFF2-40B4-BE49-F238E27FC236}">
                <a16:creationId xmlns:a16="http://schemas.microsoft.com/office/drawing/2014/main" id="{99065918-1381-3768-B5C7-AF3E614B53C5}"/>
              </a:ext>
            </a:extLst>
          </p:cNvPr>
          <p:cNvPicPr/>
          <p:nvPr/>
        </p:nvPicPr>
        <p:blipFill>
          <a:blip r:embed="rId3"/>
          <a:stretch>
            <a:fillRect/>
          </a:stretch>
        </p:blipFill>
        <p:spPr>
          <a:xfrm>
            <a:off x="867904" y="2224007"/>
            <a:ext cx="4161295" cy="1968285"/>
          </a:xfrm>
          <a:prstGeom prst="rect">
            <a:avLst/>
          </a:prstGeom>
        </p:spPr>
      </p:pic>
      <p:sp>
        <p:nvSpPr>
          <p:cNvPr id="3" name="TextBox 2">
            <a:extLst>
              <a:ext uri="{FF2B5EF4-FFF2-40B4-BE49-F238E27FC236}">
                <a16:creationId xmlns:a16="http://schemas.microsoft.com/office/drawing/2014/main" id="{FC2ACFB4-11FC-4256-5D41-A434ED9EE4CA}"/>
              </a:ext>
            </a:extLst>
          </p:cNvPr>
          <p:cNvSpPr txBox="1"/>
          <p:nvPr/>
        </p:nvSpPr>
        <p:spPr>
          <a:xfrm>
            <a:off x="951721" y="4963886"/>
            <a:ext cx="8488525" cy="923330"/>
          </a:xfrm>
          <a:prstGeom prst="rect">
            <a:avLst/>
          </a:prstGeom>
          <a:noFill/>
        </p:spPr>
        <p:txBody>
          <a:bodyPr wrap="square">
            <a:spAutoFit/>
          </a:bodyPr>
          <a:lstStyle/>
          <a:p>
            <a:endParaRPr lang="en-IN" dirty="0">
              <a:solidFill>
                <a:schemeClr val="bg2"/>
              </a:solidFill>
            </a:endParaRPr>
          </a:p>
          <a:p>
            <a:endParaRPr lang="en-IN" dirty="0">
              <a:solidFill>
                <a:schemeClr val="bg2"/>
              </a:solidFill>
            </a:endParaRPr>
          </a:p>
          <a:p>
            <a:r>
              <a:rPr lang="en-IN" dirty="0">
                <a:solidFill>
                  <a:schemeClr val="bg2"/>
                </a:solidFill>
              </a:rPr>
              <a:t>USING  MACHINE LEARNING AND CONVOLUTIONAL NEURAL NETWORK</a:t>
            </a:r>
          </a:p>
        </p:txBody>
      </p:sp>
    </p:spTree>
    <p:extLst>
      <p:ext uri="{BB962C8B-B14F-4D97-AF65-F5344CB8AC3E}">
        <p14:creationId xmlns:p14="http://schemas.microsoft.com/office/powerpoint/2010/main" val="132503523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A7E36149-A4ED-DCCD-BD13-7C1D1FC22D52}"/>
              </a:ext>
            </a:extLst>
          </p:cNvPr>
          <p:cNvSpPr>
            <a:spLocks noGrp="1"/>
          </p:cNvSpPr>
          <p:nvPr>
            <p:ph type="dt" sz="half" idx="2"/>
          </p:nvPr>
        </p:nvSpPr>
        <p:spPr/>
        <p:txBody>
          <a:bodyPr/>
          <a:lstStyle/>
          <a:p>
            <a:r>
              <a:rPr lang="en-US"/>
              <a:t>2/2/20XX</a:t>
            </a:r>
            <a:endParaRPr lang="en-US" dirty="0"/>
          </a:p>
        </p:txBody>
      </p:sp>
      <p:sp>
        <p:nvSpPr>
          <p:cNvPr id="5" name="Footer Placeholder 4">
            <a:extLst>
              <a:ext uri="{FF2B5EF4-FFF2-40B4-BE49-F238E27FC236}">
                <a16:creationId xmlns:a16="http://schemas.microsoft.com/office/drawing/2014/main" id="{BF22AAC6-EEF4-96D0-A137-C09C2FB7C037}"/>
              </a:ext>
            </a:extLst>
          </p:cNvPr>
          <p:cNvSpPr>
            <a:spLocks noGrp="1"/>
          </p:cNvSpPr>
          <p:nvPr>
            <p:ph type="ftr" sz="quarter" idx="3"/>
          </p:nvPr>
        </p:nvSpPr>
        <p:spPr/>
        <p:txBody>
          <a:bodyPr/>
          <a:lstStyle/>
          <a:p>
            <a:r>
              <a:rPr lang="en-US" spc="200"/>
              <a:t>PRESENTATION TITLE</a:t>
            </a:r>
            <a:endParaRPr lang="en-US" spc="200" dirty="0"/>
          </a:p>
        </p:txBody>
      </p:sp>
      <p:sp>
        <p:nvSpPr>
          <p:cNvPr id="6" name="Slide Number Placeholder 5">
            <a:extLst>
              <a:ext uri="{FF2B5EF4-FFF2-40B4-BE49-F238E27FC236}">
                <a16:creationId xmlns:a16="http://schemas.microsoft.com/office/drawing/2014/main" id="{8B6B8B10-FD77-0116-731A-258E85E42324}"/>
              </a:ext>
            </a:extLst>
          </p:cNvPr>
          <p:cNvSpPr>
            <a:spLocks noGrp="1"/>
          </p:cNvSpPr>
          <p:nvPr>
            <p:ph type="sldNum" sz="quarter" idx="4"/>
          </p:nvPr>
        </p:nvSpPr>
        <p:spPr/>
        <p:txBody>
          <a:bodyPr/>
          <a:lstStyle/>
          <a:p>
            <a:fld id="{0D309695-DEC3-40DA-9DF5-330280C9D0E8}" type="slidenum">
              <a:rPr lang="en-US" smtClean="0"/>
              <a:pPr/>
              <a:t>30</a:t>
            </a:fld>
            <a:endParaRPr lang="en-US" dirty="0"/>
          </a:p>
        </p:txBody>
      </p:sp>
      <p:pic>
        <p:nvPicPr>
          <p:cNvPr id="2050" name="Picture 2" descr="A Comprehensive Explanation On Popular Logo Design Queries | Vowels India">
            <a:extLst>
              <a:ext uri="{FF2B5EF4-FFF2-40B4-BE49-F238E27FC236}">
                <a16:creationId xmlns:a16="http://schemas.microsoft.com/office/drawing/2014/main" id="{53E2F36D-4BB6-AF9B-F000-10A1B03FB1C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1999"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9C2AA8A0-E63A-EC49-23E5-157DCEF47CA7}"/>
              </a:ext>
            </a:extLst>
          </p:cNvPr>
          <p:cNvSpPr txBox="1"/>
          <p:nvPr/>
        </p:nvSpPr>
        <p:spPr>
          <a:xfrm>
            <a:off x="442912" y="0"/>
            <a:ext cx="5247769" cy="769441"/>
          </a:xfrm>
          <a:prstGeom prst="rect">
            <a:avLst/>
          </a:prstGeom>
          <a:noFill/>
        </p:spPr>
        <p:txBody>
          <a:bodyPr wrap="square">
            <a:spAutoFit/>
          </a:bodyPr>
          <a:lstStyle/>
          <a:p>
            <a:r>
              <a:rPr lang="en-US" sz="4400" b="1" dirty="0">
                <a:solidFill>
                  <a:schemeClr val="accent6">
                    <a:lumMod val="40000"/>
                    <a:lumOff val="60000"/>
                  </a:schemeClr>
                </a:solidFill>
                <a:latin typeface="Times New Roman" panose="02020603050405020304" pitchFamily="18" charset="0"/>
                <a:cs typeface="Times New Roman" panose="02020603050405020304" pitchFamily="18" charset="0"/>
              </a:rPr>
              <a:t>QUERIES</a:t>
            </a:r>
            <a:endParaRPr lang="en-IN" sz="4400" b="1" dirty="0">
              <a:solidFill>
                <a:schemeClr val="accent6">
                  <a:lumMod val="40000"/>
                  <a:lumOff val="60000"/>
                </a:schemeClr>
              </a:solidFill>
            </a:endParaRPr>
          </a:p>
        </p:txBody>
      </p:sp>
      <p:pic>
        <p:nvPicPr>
          <p:cNvPr id="2052" name="Picture 4" descr="Identifying Market Segments and Targets / Marketing Management By ...">
            <a:extLst>
              <a:ext uri="{FF2B5EF4-FFF2-40B4-BE49-F238E27FC236}">
                <a16:creationId xmlns:a16="http://schemas.microsoft.com/office/drawing/2014/main" id="{309D58F3-55A8-4B74-9206-32743231137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2314" t="14074" r="815" b="5456"/>
          <a:stretch/>
        </p:blipFill>
        <p:spPr bwMode="auto">
          <a:xfrm>
            <a:off x="7973940" y="1565959"/>
            <a:ext cx="3587895" cy="4386785"/>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324485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FED4BAC6-0F8C-7718-0E78-7C39CA0AEB68}"/>
              </a:ext>
            </a:extLst>
          </p:cNvPr>
          <p:cNvSpPr>
            <a:spLocks noGrp="1"/>
          </p:cNvSpPr>
          <p:nvPr>
            <p:ph type="dt" sz="half" idx="2"/>
          </p:nvPr>
        </p:nvSpPr>
        <p:spPr/>
        <p:txBody>
          <a:bodyPr/>
          <a:lstStyle/>
          <a:p>
            <a:r>
              <a:rPr lang="en-US"/>
              <a:t>2/2/20XX</a:t>
            </a:r>
            <a:endParaRPr lang="en-US" dirty="0"/>
          </a:p>
        </p:txBody>
      </p:sp>
      <p:sp>
        <p:nvSpPr>
          <p:cNvPr id="5" name="Footer Placeholder 4">
            <a:extLst>
              <a:ext uri="{FF2B5EF4-FFF2-40B4-BE49-F238E27FC236}">
                <a16:creationId xmlns:a16="http://schemas.microsoft.com/office/drawing/2014/main" id="{AEDF209D-DD74-01CE-8B1B-221660A44E4A}"/>
              </a:ext>
            </a:extLst>
          </p:cNvPr>
          <p:cNvSpPr>
            <a:spLocks noGrp="1"/>
          </p:cNvSpPr>
          <p:nvPr>
            <p:ph type="ftr" sz="quarter" idx="3"/>
          </p:nvPr>
        </p:nvSpPr>
        <p:spPr/>
        <p:txBody>
          <a:bodyPr/>
          <a:lstStyle/>
          <a:p>
            <a:r>
              <a:rPr lang="en-US" spc="200"/>
              <a:t>PRESENTATION TITLE</a:t>
            </a:r>
            <a:endParaRPr lang="en-US" spc="200" dirty="0"/>
          </a:p>
        </p:txBody>
      </p:sp>
      <p:sp>
        <p:nvSpPr>
          <p:cNvPr id="6" name="Slide Number Placeholder 5">
            <a:extLst>
              <a:ext uri="{FF2B5EF4-FFF2-40B4-BE49-F238E27FC236}">
                <a16:creationId xmlns:a16="http://schemas.microsoft.com/office/drawing/2014/main" id="{C31DF8DD-2E0F-0943-889A-1D205ADE7AAE}"/>
              </a:ext>
            </a:extLst>
          </p:cNvPr>
          <p:cNvSpPr>
            <a:spLocks noGrp="1"/>
          </p:cNvSpPr>
          <p:nvPr>
            <p:ph type="sldNum" sz="quarter" idx="4"/>
          </p:nvPr>
        </p:nvSpPr>
        <p:spPr/>
        <p:txBody>
          <a:bodyPr/>
          <a:lstStyle/>
          <a:p>
            <a:fld id="{0D309695-DEC3-40DA-9DF5-330280C9D0E8}" type="slidenum">
              <a:rPr lang="en-US" smtClean="0"/>
              <a:pPr/>
              <a:t>31</a:t>
            </a:fld>
            <a:endParaRPr lang="en-US" dirty="0"/>
          </a:p>
        </p:txBody>
      </p:sp>
      <p:pic>
        <p:nvPicPr>
          <p:cNvPr id="3074" name="Picture 2" descr="Thank You Ppt Image - Printable Template Calendar">
            <a:extLst>
              <a:ext uri="{FF2B5EF4-FFF2-40B4-BE49-F238E27FC236}">
                <a16:creationId xmlns:a16="http://schemas.microsoft.com/office/drawing/2014/main" id="{9F582F3D-BC53-B36B-5540-3E814AA64E5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751796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8879C48-1F66-4AFB-9003-9565EE0C24BC}"/>
              </a:ext>
            </a:extLst>
          </p:cNvPr>
          <p:cNvSpPr>
            <a:spLocks noGrp="1"/>
          </p:cNvSpPr>
          <p:nvPr>
            <p:ph type="dt" sz="half" idx="2"/>
          </p:nvPr>
        </p:nvSpPr>
        <p:spPr>
          <a:xfrm>
            <a:off x="442912" y="6152968"/>
            <a:ext cx="3457576" cy="502920"/>
          </a:xfrm>
        </p:spPr>
        <p:txBody>
          <a:bodyPr/>
          <a:lstStyle/>
          <a:p>
            <a:r>
              <a:rPr lang="en-US"/>
              <a:t>2/2/20XX</a:t>
            </a:r>
            <a:endParaRPr lang="en-US" dirty="0"/>
          </a:p>
        </p:txBody>
      </p:sp>
      <p:sp>
        <p:nvSpPr>
          <p:cNvPr id="3" name="Footer Placeholder 2">
            <a:extLst>
              <a:ext uri="{FF2B5EF4-FFF2-40B4-BE49-F238E27FC236}">
                <a16:creationId xmlns:a16="http://schemas.microsoft.com/office/drawing/2014/main" id="{0FB5D107-9A6C-44A8-AF0C-30DEE3DE5BD5}"/>
              </a:ext>
            </a:extLst>
          </p:cNvPr>
          <p:cNvSpPr>
            <a:spLocks noGrp="1"/>
          </p:cNvSpPr>
          <p:nvPr>
            <p:ph type="ftr" sz="quarter" idx="3"/>
          </p:nvPr>
        </p:nvSpPr>
        <p:spPr>
          <a:xfrm>
            <a:off x="4370832" y="6153912"/>
            <a:ext cx="5397056" cy="502920"/>
          </a:xfrm>
        </p:spPr>
        <p:txBody>
          <a:bodyPr/>
          <a:lstStyle/>
          <a:p>
            <a:r>
              <a:rPr lang="en-US" dirty="0"/>
              <a:t>PRESENTATION TITLE</a:t>
            </a:r>
          </a:p>
        </p:txBody>
      </p:sp>
      <p:sp>
        <p:nvSpPr>
          <p:cNvPr id="4" name="Slide Number Placeholder 3">
            <a:extLst>
              <a:ext uri="{FF2B5EF4-FFF2-40B4-BE49-F238E27FC236}">
                <a16:creationId xmlns:a16="http://schemas.microsoft.com/office/drawing/2014/main" id="{0176EB0E-E7B9-4EF9-A88F-4A2531EADAFD}"/>
              </a:ext>
            </a:extLst>
          </p:cNvPr>
          <p:cNvSpPr>
            <a:spLocks noGrp="1"/>
          </p:cNvSpPr>
          <p:nvPr>
            <p:ph type="sldNum" sz="quarter" idx="4"/>
          </p:nvPr>
        </p:nvSpPr>
        <p:spPr>
          <a:xfrm>
            <a:off x="11241025" y="6153912"/>
            <a:ext cx="502920" cy="502920"/>
          </a:xfrm>
        </p:spPr>
        <p:txBody>
          <a:bodyPr/>
          <a:lstStyle/>
          <a:p>
            <a:fld id="{0D309695-DEC3-40DA-9DF5-330280C9D0E8}" type="slidenum">
              <a:rPr lang="en-US" smtClean="0"/>
              <a:pPr/>
              <a:t>4</a:t>
            </a:fld>
            <a:endParaRPr lang="en-US" dirty="0"/>
          </a:p>
        </p:txBody>
      </p:sp>
      <p:pic>
        <p:nvPicPr>
          <p:cNvPr id="9" name="Picture 8">
            <a:extLst>
              <a:ext uri="{FF2B5EF4-FFF2-40B4-BE49-F238E27FC236}">
                <a16:creationId xmlns:a16="http://schemas.microsoft.com/office/drawing/2014/main" id="{FD8095BA-DD59-8AC7-3E72-171187D21281}"/>
              </a:ext>
            </a:extLst>
          </p:cNvPr>
          <p:cNvPicPr/>
          <p:nvPr/>
        </p:nvPicPr>
        <p:blipFill>
          <a:blip r:embed="rId3"/>
          <a:stretch>
            <a:fillRect/>
          </a:stretch>
        </p:blipFill>
        <p:spPr>
          <a:xfrm>
            <a:off x="0" y="1"/>
            <a:ext cx="5392616" cy="6858000"/>
          </a:xfrm>
          <a:prstGeom prst="rect">
            <a:avLst/>
          </a:prstGeom>
        </p:spPr>
      </p:pic>
      <p:sp>
        <p:nvSpPr>
          <p:cNvPr id="12" name="Shape 4038">
            <a:extLst>
              <a:ext uri="{FF2B5EF4-FFF2-40B4-BE49-F238E27FC236}">
                <a16:creationId xmlns:a16="http://schemas.microsoft.com/office/drawing/2014/main" id="{ED687F56-8760-B19A-020B-F76C55099D9E}"/>
              </a:ext>
            </a:extLst>
          </p:cNvPr>
          <p:cNvSpPr/>
          <p:nvPr/>
        </p:nvSpPr>
        <p:spPr>
          <a:xfrm>
            <a:off x="7105" y="1"/>
            <a:ext cx="5385511" cy="6857999"/>
          </a:xfrm>
          <a:custGeom>
            <a:avLst/>
            <a:gdLst/>
            <a:ahLst/>
            <a:cxnLst/>
            <a:rect l="0" t="0" r="0" b="0"/>
            <a:pathLst>
              <a:path w="4568700" h="5143500">
                <a:moveTo>
                  <a:pt x="0" y="0"/>
                </a:moveTo>
                <a:lnTo>
                  <a:pt x="4568700" y="0"/>
                </a:lnTo>
                <a:lnTo>
                  <a:pt x="4568700" y="5143500"/>
                </a:lnTo>
                <a:lnTo>
                  <a:pt x="0" y="5143500"/>
                </a:lnTo>
                <a:lnTo>
                  <a:pt x="0" y="0"/>
                </a:lnTo>
              </a:path>
            </a:pathLst>
          </a:custGeom>
          <a:ln w="0" cap="flat">
            <a:miter lim="127000"/>
          </a:ln>
        </p:spPr>
        <p:style>
          <a:lnRef idx="0">
            <a:srgbClr val="000000">
              <a:alpha val="0"/>
            </a:srgbClr>
          </a:lnRef>
          <a:fillRef idx="1">
            <a:srgbClr val="178D7D">
              <a:alpha val="68235"/>
            </a:srgbClr>
          </a:fillRef>
          <a:effectRef idx="0">
            <a:scrgbClr r="0" g="0" b="0"/>
          </a:effectRef>
          <a:fontRef idx="none"/>
        </p:style>
        <p:txBody>
          <a:bodyPr/>
          <a:lstStyle/>
          <a:p>
            <a:pPr marL="152400" marR="351155" indent="-6350" algn="l">
              <a:lnSpc>
                <a:spcPct val="107000"/>
              </a:lnSpc>
              <a:spcAft>
                <a:spcPts val="800"/>
              </a:spcAft>
            </a:pPr>
            <a:endParaRPr lang="en-IN" sz="1800" kern="100" dirty="0">
              <a:solidFill>
                <a:srgbClr val="000000"/>
              </a:solidFill>
              <a:effectLst/>
              <a:latin typeface="Times New Roman" panose="02020603050405020304" pitchFamily="18" charset="0"/>
              <a:ea typeface="Times New Roman" panose="02020603050405020304" pitchFamily="18" charset="0"/>
            </a:endParaRPr>
          </a:p>
        </p:txBody>
      </p:sp>
      <p:sp>
        <p:nvSpPr>
          <p:cNvPr id="14" name="Rectangle 13">
            <a:extLst>
              <a:ext uri="{FF2B5EF4-FFF2-40B4-BE49-F238E27FC236}">
                <a16:creationId xmlns:a16="http://schemas.microsoft.com/office/drawing/2014/main" id="{0A6C1420-DE0D-3384-F757-2FB0E6054CFF}"/>
              </a:ext>
            </a:extLst>
          </p:cNvPr>
          <p:cNvSpPr/>
          <p:nvPr/>
        </p:nvSpPr>
        <p:spPr>
          <a:xfrm>
            <a:off x="165369" y="2373549"/>
            <a:ext cx="4951379" cy="1556148"/>
          </a:xfrm>
          <a:prstGeom prst="rect">
            <a:avLst/>
          </a:prstGeom>
          <a:ln>
            <a:noFill/>
          </a:ln>
        </p:spPr>
        <p:txBody>
          <a:bodyPr vert="horz" lIns="0" tIns="0" rIns="0" bIns="0" rtlCol="0">
            <a:noAutofit/>
          </a:bodyPr>
          <a:lstStyle/>
          <a:p>
            <a:pPr marL="152400" marR="351155" indent="-6350" algn="l">
              <a:lnSpc>
                <a:spcPct val="107000"/>
              </a:lnSpc>
              <a:spcAft>
                <a:spcPts val="800"/>
              </a:spcAft>
            </a:pPr>
            <a:r>
              <a:rPr lang="en-IN" sz="8000" b="1" kern="100" dirty="0">
                <a:solidFill>
                  <a:srgbClr val="FFFFFF"/>
                </a:solidFill>
                <a:effectLst/>
                <a:latin typeface="Calibri" panose="020F0502020204030204" pitchFamily="34" charset="0"/>
                <a:ea typeface="Calibri" panose="020F0502020204030204" pitchFamily="34" charset="0"/>
              </a:rPr>
              <a:t>ABSTRACT</a:t>
            </a:r>
            <a:endParaRPr lang="en-IN" sz="8000" kern="100" dirty="0">
              <a:solidFill>
                <a:srgbClr val="000000"/>
              </a:solidFill>
              <a:effectLst/>
              <a:latin typeface="Times New Roman" panose="02020603050405020304" pitchFamily="18" charset="0"/>
              <a:ea typeface="Times New Roman" panose="02020603050405020304" pitchFamily="18" charset="0"/>
            </a:endParaRPr>
          </a:p>
        </p:txBody>
      </p:sp>
      <p:sp>
        <p:nvSpPr>
          <p:cNvPr id="16" name="TextBox 15">
            <a:extLst>
              <a:ext uri="{FF2B5EF4-FFF2-40B4-BE49-F238E27FC236}">
                <a16:creationId xmlns:a16="http://schemas.microsoft.com/office/drawing/2014/main" id="{3DAB6E2A-7D8A-DCBC-8C9B-D71E04CC3F85}"/>
              </a:ext>
            </a:extLst>
          </p:cNvPr>
          <p:cNvSpPr txBox="1"/>
          <p:nvPr/>
        </p:nvSpPr>
        <p:spPr>
          <a:xfrm>
            <a:off x="5587092" y="393406"/>
            <a:ext cx="6261197" cy="5991442"/>
          </a:xfrm>
          <a:prstGeom prst="rect">
            <a:avLst/>
          </a:prstGeom>
          <a:noFill/>
        </p:spPr>
        <p:txBody>
          <a:bodyPr wrap="square">
            <a:spAutoFit/>
          </a:bodyPr>
          <a:lstStyle/>
          <a:p>
            <a:pPr algn="just">
              <a:lnSpc>
                <a:spcPct val="150000"/>
              </a:lnSpc>
            </a:pPr>
            <a:r>
              <a:rPr lang="en-US" dirty="0">
                <a:solidFill>
                  <a:schemeClr val="bg1"/>
                </a:solidFill>
                <a:latin typeface="Times New Roman" panose="02020603050405020304" pitchFamily="18" charset="0"/>
                <a:cs typeface="Times New Roman" panose="02020603050405020304" pitchFamily="18" charset="0"/>
              </a:rPr>
              <a:t>Sign language is one of the oldest and most natural form of language for communication, but since most people do not know sign language and interpreters are very difficult to come by, we have come up with a real time method using neural networks for fingerspelling based American sign language. In our method, the hand is first passed through a filter and after the filter is applied the hand is passed through a classifier which predicts the class of the hand gestures. Sign language consists of gestures and expressions used mainly by the hearing-impaired to talk. </a:t>
            </a:r>
            <a:r>
              <a:rPr lang="en-IN" sz="1800" dirty="0">
                <a:solidFill>
                  <a:srgbClr val="000000"/>
                </a:solidFill>
                <a:effectLst/>
                <a:latin typeface="Times New Roman" panose="02020603050405020304" pitchFamily="18" charset="0"/>
                <a:ea typeface="Times New Roman" panose="02020603050405020304" pitchFamily="18" charset="0"/>
              </a:rPr>
              <a:t>Our project aims to create a computer application and train a model which when shown a real time video of hand gestures of American Sign Language shows the output for </a:t>
            </a:r>
            <a:r>
              <a:rPr lang="en-IN" sz="1800" kern="100" dirty="0">
                <a:solidFill>
                  <a:srgbClr val="000000"/>
                </a:solidFill>
                <a:effectLst/>
                <a:latin typeface="Times New Roman" panose="02020603050405020304" pitchFamily="18" charset="0"/>
                <a:ea typeface="Times New Roman" panose="02020603050405020304" pitchFamily="18" charset="0"/>
              </a:rPr>
              <a:t>that particular sign in text format on the screen. </a:t>
            </a:r>
          </a:p>
          <a:p>
            <a:pPr>
              <a:lnSpc>
                <a:spcPct val="150000"/>
              </a:lnSpc>
            </a:pPr>
            <a:endParaRPr lang="en-IN"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862181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8879C48-1F66-4AFB-9003-9565EE0C24BC}"/>
              </a:ext>
            </a:extLst>
          </p:cNvPr>
          <p:cNvSpPr>
            <a:spLocks noGrp="1"/>
          </p:cNvSpPr>
          <p:nvPr>
            <p:ph type="dt" sz="half" idx="2"/>
          </p:nvPr>
        </p:nvSpPr>
        <p:spPr>
          <a:xfrm>
            <a:off x="442912" y="6152968"/>
            <a:ext cx="3457576" cy="502920"/>
          </a:xfrm>
        </p:spPr>
        <p:txBody>
          <a:bodyPr/>
          <a:lstStyle/>
          <a:p>
            <a:r>
              <a:rPr lang="en-US"/>
              <a:t>2/2/20XX</a:t>
            </a:r>
            <a:endParaRPr lang="en-US" dirty="0"/>
          </a:p>
        </p:txBody>
      </p:sp>
      <p:sp>
        <p:nvSpPr>
          <p:cNvPr id="3" name="Footer Placeholder 2">
            <a:extLst>
              <a:ext uri="{FF2B5EF4-FFF2-40B4-BE49-F238E27FC236}">
                <a16:creationId xmlns:a16="http://schemas.microsoft.com/office/drawing/2014/main" id="{0FB5D107-9A6C-44A8-AF0C-30DEE3DE5BD5}"/>
              </a:ext>
            </a:extLst>
          </p:cNvPr>
          <p:cNvSpPr>
            <a:spLocks noGrp="1"/>
          </p:cNvSpPr>
          <p:nvPr>
            <p:ph type="ftr" sz="quarter" idx="3"/>
          </p:nvPr>
        </p:nvSpPr>
        <p:spPr>
          <a:xfrm>
            <a:off x="4370832" y="6163640"/>
            <a:ext cx="5397056" cy="502920"/>
          </a:xfrm>
        </p:spPr>
        <p:txBody>
          <a:bodyPr/>
          <a:lstStyle/>
          <a:p>
            <a:r>
              <a:rPr lang="en-US" dirty="0"/>
              <a:t>PRESENTATION TITLE</a:t>
            </a:r>
          </a:p>
        </p:txBody>
      </p:sp>
      <p:sp>
        <p:nvSpPr>
          <p:cNvPr id="4" name="Slide Number Placeholder 3">
            <a:extLst>
              <a:ext uri="{FF2B5EF4-FFF2-40B4-BE49-F238E27FC236}">
                <a16:creationId xmlns:a16="http://schemas.microsoft.com/office/drawing/2014/main" id="{0176EB0E-E7B9-4EF9-A88F-4A2531EADAFD}"/>
              </a:ext>
            </a:extLst>
          </p:cNvPr>
          <p:cNvSpPr>
            <a:spLocks noGrp="1"/>
          </p:cNvSpPr>
          <p:nvPr>
            <p:ph type="sldNum" sz="quarter" idx="4"/>
          </p:nvPr>
        </p:nvSpPr>
        <p:spPr>
          <a:xfrm>
            <a:off x="11241025" y="6153912"/>
            <a:ext cx="502920" cy="502920"/>
          </a:xfrm>
        </p:spPr>
        <p:txBody>
          <a:bodyPr/>
          <a:lstStyle/>
          <a:p>
            <a:fld id="{0D309695-DEC3-40DA-9DF5-330280C9D0E8}" type="slidenum">
              <a:rPr lang="en-US" smtClean="0"/>
              <a:pPr/>
              <a:t>5</a:t>
            </a:fld>
            <a:endParaRPr lang="en-US" dirty="0"/>
          </a:p>
        </p:txBody>
      </p:sp>
      <p:cxnSp>
        <p:nvCxnSpPr>
          <p:cNvPr id="12" name="Straight Connector 11">
            <a:extLst>
              <a:ext uri="{FF2B5EF4-FFF2-40B4-BE49-F238E27FC236}">
                <a16:creationId xmlns:a16="http://schemas.microsoft.com/office/drawing/2014/main" id="{E2ADAA79-B863-06F7-7264-74E54DCEF820}"/>
              </a:ext>
            </a:extLst>
          </p:cNvPr>
          <p:cNvCxnSpPr>
            <a:cxnSpLocks/>
          </p:cNvCxnSpPr>
          <p:nvPr/>
        </p:nvCxnSpPr>
        <p:spPr>
          <a:xfrm>
            <a:off x="6273886" y="1371601"/>
            <a:ext cx="556082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E3DA62FF-0B41-C8D2-B682-F6630498808A}"/>
              </a:ext>
            </a:extLst>
          </p:cNvPr>
          <p:cNvSpPr txBox="1"/>
          <p:nvPr/>
        </p:nvSpPr>
        <p:spPr>
          <a:xfrm>
            <a:off x="3048000" y="1584295"/>
            <a:ext cx="6096000" cy="369332"/>
          </a:xfrm>
          <a:prstGeom prst="rect">
            <a:avLst/>
          </a:prstGeom>
          <a:noFill/>
        </p:spPr>
        <p:txBody>
          <a:bodyPr wrap="square">
            <a:spAutoFit/>
          </a:bodyPr>
          <a:lstStyle/>
          <a:p>
            <a:endParaRPr lang="en-IN" dirty="0">
              <a:solidFill>
                <a:schemeClr val="bg1"/>
              </a:solidFill>
            </a:endParaRPr>
          </a:p>
        </p:txBody>
      </p:sp>
      <p:sp>
        <p:nvSpPr>
          <p:cNvPr id="13" name="TextBox 12">
            <a:extLst>
              <a:ext uri="{FF2B5EF4-FFF2-40B4-BE49-F238E27FC236}">
                <a16:creationId xmlns:a16="http://schemas.microsoft.com/office/drawing/2014/main" id="{A8558E70-E380-C4C1-A5AE-61517D6C4522}"/>
              </a:ext>
            </a:extLst>
          </p:cNvPr>
          <p:cNvSpPr txBox="1"/>
          <p:nvPr/>
        </p:nvSpPr>
        <p:spPr>
          <a:xfrm>
            <a:off x="-77822" y="909054"/>
            <a:ext cx="7558391" cy="5444054"/>
          </a:xfrm>
          <a:prstGeom prst="rect">
            <a:avLst/>
          </a:prstGeom>
          <a:noFill/>
        </p:spPr>
        <p:txBody>
          <a:bodyPr wrap="square">
            <a:spAutoFit/>
          </a:bodyPr>
          <a:lstStyle/>
          <a:p>
            <a:pPr marL="454025" marR="80010" indent="-6350" algn="just">
              <a:lnSpc>
                <a:spcPct val="150000"/>
              </a:lnSpc>
              <a:spcAft>
                <a:spcPts val="15"/>
              </a:spcAft>
            </a:pPr>
            <a:r>
              <a:rPr lang="en-IN" sz="1800" kern="100" dirty="0">
                <a:solidFill>
                  <a:srgbClr val="000000"/>
                </a:solidFill>
                <a:effectLst/>
                <a:latin typeface="Times New Roman" panose="02020603050405020304" pitchFamily="18" charset="0"/>
                <a:ea typeface="Times New Roman" panose="02020603050405020304" pitchFamily="18" charset="0"/>
              </a:rPr>
              <a:t> American sign language is a predominant sign language Since</a:t>
            </a:r>
            <a:r>
              <a:rPr lang="en-IN" sz="1800" kern="100" dirty="0">
                <a:solidFill>
                  <a:srgbClr val="000000"/>
                </a:solidFill>
                <a:effectLst/>
                <a:latin typeface="Calibri" panose="020F0502020204030204" pitchFamily="34" charset="0"/>
                <a:ea typeface="Calibri" panose="020F0502020204030204" pitchFamily="34" charset="0"/>
              </a:rPr>
              <a:t>​</a:t>
            </a:r>
            <a:r>
              <a:rPr lang="en-IN" sz="1800" kern="100" dirty="0">
                <a:solidFill>
                  <a:srgbClr val="000000"/>
                </a:solidFill>
                <a:effectLst/>
                <a:latin typeface="Times New Roman" panose="02020603050405020304" pitchFamily="18" charset="0"/>
                <a:ea typeface="Times New Roman" panose="02020603050405020304" pitchFamily="18" charset="0"/>
              </a:rPr>
              <a:t> the only disability Deaf &amp; </a:t>
            </a:r>
            <a:r>
              <a:rPr lang="en-IN" kern="100" dirty="0">
                <a:solidFill>
                  <a:srgbClr val="000000"/>
                </a:solidFill>
                <a:latin typeface="Times New Roman" panose="02020603050405020304" pitchFamily="18" charset="0"/>
                <a:ea typeface="Times New Roman" panose="02020603050405020304" pitchFamily="18" charset="0"/>
              </a:rPr>
              <a:t>Dumb</a:t>
            </a:r>
            <a:r>
              <a:rPr lang="en-IN" sz="1800" kern="100" dirty="0">
                <a:solidFill>
                  <a:srgbClr val="000000"/>
                </a:solidFill>
                <a:effectLst/>
                <a:latin typeface="Times New Roman" panose="02020603050405020304" pitchFamily="18" charset="0"/>
                <a:ea typeface="Times New Roman" panose="02020603050405020304" pitchFamily="18" charset="0"/>
              </a:rPr>
              <a:t> people have is communication related and they cannot use spoken languages hence the only way for them </a:t>
            </a:r>
            <a:r>
              <a:rPr lang="en-IN" kern="100" dirty="0">
                <a:solidFill>
                  <a:srgbClr val="000000"/>
                </a:solidFill>
                <a:latin typeface="Times New Roman" panose="02020603050405020304" pitchFamily="18" charset="0"/>
                <a:ea typeface="Times New Roman" panose="02020603050405020304" pitchFamily="18" charset="0"/>
              </a:rPr>
              <a:t>to </a:t>
            </a:r>
            <a:r>
              <a:rPr lang="en-IN" sz="1800" kern="100" dirty="0">
                <a:solidFill>
                  <a:srgbClr val="000000"/>
                </a:solidFill>
                <a:effectLst/>
                <a:latin typeface="Times New Roman" panose="02020603050405020304" pitchFamily="18" charset="0"/>
                <a:ea typeface="Times New Roman" panose="02020603050405020304" pitchFamily="18" charset="0"/>
              </a:rPr>
              <a:t>communicate is through sign language. Communication is the process of exchange of thoughts and messages in various ways such as speech, signals, behaviour and visuals. Deaf and Dumb(D&amp;M) people make use of their hands to express different gestures to express their ideas with other people. Gestures are the nonverbally exchanged messages and these gestures are understood with vision. This nonverbal communication of deaf and dumb people is called sign language. </a:t>
            </a:r>
          </a:p>
          <a:p>
            <a:pPr marL="454025" marR="80010" indent="-6350" algn="just">
              <a:lnSpc>
                <a:spcPct val="150000"/>
              </a:lnSpc>
              <a:spcAft>
                <a:spcPts val="15"/>
              </a:spcAft>
            </a:pPr>
            <a:r>
              <a:rPr lang="en-IN"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In our project we basically focus on producing a model which can recogni</a:t>
            </a:r>
            <a:r>
              <a:rPr lang="en-IN" kern="1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z</a:t>
            </a:r>
            <a:r>
              <a:rPr lang="en-IN"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e Fingerspelling based hand gestures in order to form a complete word by combining each gesture</a:t>
            </a:r>
            <a:r>
              <a:rPr lang="en-IN" kern="1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a:t>
            </a:r>
            <a:r>
              <a:rPr lang="en-IN"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endParaRPr lang="en-IN" sz="1800" kern="100" dirty="0">
              <a:solidFill>
                <a:srgbClr val="000000"/>
              </a:solidFill>
              <a:effectLst/>
              <a:latin typeface="Times New Roman" panose="02020603050405020304" pitchFamily="18" charset="0"/>
              <a:ea typeface="Times New Roman" panose="02020603050405020304" pitchFamily="18" charset="0"/>
            </a:endParaRPr>
          </a:p>
        </p:txBody>
      </p:sp>
      <p:sp>
        <p:nvSpPr>
          <p:cNvPr id="26" name="TextBox 25">
            <a:extLst>
              <a:ext uri="{FF2B5EF4-FFF2-40B4-BE49-F238E27FC236}">
                <a16:creationId xmlns:a16="http://schemas.microsoft.com/office/drawing/2014/main" id="{06CC6C6F-3EEE-03C6-3ACA-88F10D55A2DF}"/>
              </a:ext>
            </a:extLst>
          </p:cNvPr>
          <p:cNvSpPr txBox="1"/>
          <p:nvPr/>
        </p:nvSpPr>
        <p:spPr>
          <a:xfrm>
            <a:off x="516835" y="201168"/>
            <a:ext cx="5360334" cy="769441"/>
          </a:xfrm>
          <a:prstGeom prst="rect">
            <a:avLst/>
          </a:prstGeom>
          <a:noFill/>
        </p:spPr>
        <p:txBody>
          <a:bodyPr wrap="square">
            <a:spAutoFit/>
          </a:bodyPr>
          <a:lstStyle/>
          <a:p>
            <a:r>
              <a:rPr lang="en-IN" sz="4400" b="1" i="1" dirty="0">
                <a:solidFill>
                  <a:srgbClr val="002060"/>
                </a:solidFill>
                <a:latin typeface="Times New Roman" panose="02020603050405020304" pitchFamily="18" charset="0"/>
                <a:cs typeface="Times New Roman" panose="02020603050405020304" pitchFamily="18" charset="0"/>
              </a:rPr>
              <a:t>INTRODUCTION</a:t>
            </a:r>
          </a:p>
        </p:txBody>
      </p:sp>
      <p:pic>
        <p:nvPicPr>
          <p:cNvPr id="7" name="Picture 2" descr="Sign Language To Text Conversion">
            <a:extLst>
              <a:ext uri="{FF2B5EF4-FFF2-40B4-BE49-F238E27FC236}">
                <a16:creationId xmlns:a16="http://schemas.microsoft.com/office/drawing/2014/main" id="{E8AF1946-0948-2B7C-288C-842199DEB4F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68398" y="801247"/>
            <a:ext cx="4798979" cy="55518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725501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7A9F22-C244-364B-ECFF-1D11A5F5E8F1}"/>
              </a:ext>
            </a:extLst>
          </p:cNvPr>
          <p:cNvSpPr>
            <a:spLocks noGrp="1"/>
          </p:cNvSpPr>
          <p:nvPr>
            <p:ph type="title"/>
          </p:nvPr>
        </p:nvSpPr>
        <p:spPr/>
        <p:txBody>
          <a:bodyPr/>
          <a:lstStyle/>
          <a:p>
            <a:r>
              <a:rPr lang="en-IN" dirty="0"/>
              <a:t> </a:t>
            </a:r>
            <a:endParaRPr lang="en-IN" dirty="0">
              <a:solidFill>
                <a:schemeClr val="bg2"/>
              </a:solidFill>
            </a:endParaRPr>
          </a:p>
        </p:txBody>
      </p:sp>
      <p:sp>
        <p:nvSpPr>
          <p:cNvPr id="5" name="Date Placeholder 4">
            <a:extLst>
              <a:ext uri="{FF2B5EF4-FFF2-40B4-BE49-F238E27FC236}">
                <a16:creationId xmlns:a16="http://schemas.microsoft.com/office/drawing/2014/main" id="{6302331A-71DE-F2BA-F05C-10D6F500D168}"/>
              </a:ext>
            </a:extLst>
          </p:cNvPr>
          <p:cNvSpPr>
            <a:spLocks noGrp="1"/>
          </p:cNvSpPr>
          <p:nvPr>
            <p:ph type="dt" sz="half" idx="2"/>
          </p:nvPr>
        </p:nvSpPr>
        <p:spPr/>
        <p:txBody>
          <a:bodyPr/>
          <a:lstStyle/>
          <a:p>
            <a:r>
              <a:rPr lang="en-US" dirty="0"/>
              <a:t>2/2/20XX</a:t>
            </a:r>
          </a:p>
        </p:txBody>
      </p:sp>
      <p:sp>
        <p:nvSpPr>
          <p:cNvPr id="6" name="Footer Placeholder 5">
            <a:extLst>
              <a:ext uri="{FF2B5EF4-FFF2-40B4-BE49-F238E27FC236}">
                <a16:creationId xmlns:a16="http://schemas.microsoft.com/office/drawing/2014/main" id="{2B022943-2722-1CC6-DC13-35FA862843B6}"/>
              </a:ext>
            </a:extLst>
          </p:cNvPr>
          <p:cNvSpPr>
            <a:spLocks noGrp="1"/>
          </p:cNvSpPr>
          <p:nvPr>
            <p:ph type="ftr" sz="quarter" idx="3"/>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08BC8A20-4975-6CB4-513A-C62B0AE0D88B}"/>
              </a:ext>
            </a:extLst>
          </p:cNvPr>
          <p:cNvSpPr>
            <a:spLocks noGrp="1"/>
          </p:cNvSpPr>
          <p:nvPr>
            <p:ph type="sldNum" sz="quarter" idx="4"/>
          </p:nvPr>
        </p:nvSpPr>
        <p:spPr/>
        <p:txBody>
          <a:bodyPr/>
          <a:lstStyle/>
          <a:p>
            <a:fld id="{0D309695-DEC3-40DA-9DF5-330280C9D0E8}" type="slidenum">
              <a:rPr lang="en-US" smtClean="0"/>
              <a:pPr/>
              <a:t>6</a:t>
            </a:fld>
            <a:endParaRPr lang="en-US" dirty="0"/>
          </a:p>
        </p:txBody>
      </p:sp>
      <p:sp>
        <p:nvSpPr>
          <p:cNvPr id="10" name="TextBox 9">
            <a:extLst>
              <a:ext uri="{FF2B5EF4-FFF2-40B4-BE49-F238E27FC236}">
                <a16:creationId xmlns:a16="http://schemas.microsoft.com/office/drawing/2014/main" id="{0FFFF0AD-D943-29C6-6E5F-A2DF26F7F9DA}"/>
              </a:ext>
            </a:extLst>
          </p:cNvPr>
          <p:cNvSpPr txBox="1"/>
          <p:nvPr/>
        </p:nvSpPr>
        <p:spPr>
          <a:xfrm>
            <a:off x="730255" y="634334"/>
            <a:ext cx="4726961" cy="769441"/>
          </a:xfrm>
          <a:prstGeom prst="rect">
            <a:avLst/>
          </a:prstGeom>
          <a:noFill/>
        </p:spPr>
        <p:txBody>
          <a:bodyPr wrap="square">
            <a:spAutoFit/>
          </a:bodyPr>
          <a:lstStyle/>
          <a:p>
            <a:r>
              <a:rPr lang="en-IN" sz="4400" b="1" i="1" dirty="0">
                <a:solidFill>
                  <a:srgbClr val="002060"/>
                </a:solidFill>
                <a:latin typeface="Times New Roman" panose="02020603050405020304" pitchFamily="18" charset="0"/>
                <a:cs typeface="Times New Roman" panose="02020603050405020304" pitchFamily="18" charset="0"/>
              </a:rPr>
              <a:t>MOTIVATION</a:t>
            </a:r>
          </a:p>
        </p:txBody>
      </p:sp>
      <p:sp>
        <p:nvSpPr>
          <p:cNvPr id="12" name="TextBox 11">
            <a:extLst>
              <a:ext uri="{FF2B5EF4-FFF2-40B4-BE49-F238E27FC236}">
                <a16:creationId xmlns:a16="http://schemas.microsoft.com/office/drawing/2014/main" id="{0D5FF7C0-9133-C9E3-59BE-C4CEBC1EDD92}"/>
              </a:ext>
            </a:extLst>
          </p:cNvPr>
          <p:cNvSpPr txBox="1"/>
          <p:nvPr/>
        </p:nvSpPr>
        <p:spPr>
          <a:xfrm>
            <a:off x="730255" y="1494734"/>
            <a:ext cx="6068110" cy="4614468"/>
          </a:xfrm>
          <a:prstGeom prst="rect">
            <a:avLst/>
          </a:prstGeom>
          <a:noFill/>
        </p:spPr>
        <p:txBody>
          <a:bodyPr wrap="square">
            <a:spAutoFit/>
          </a:bodyPr>
          <a:lstStyle/>
          <a:p>
            <a:pPr algn="just">
              <a:lnSpc>
                <a:spcPct val="150000"/>
              </a:lnSpc>
            </a:pPr>
            <a:r>
              <a:rPr lang="en-IN" sz="1800" dirty="0">
                <a:solidFill>
                  <a:schemeClr val="bg2"/>
                </a:solidFill>
                <a:effectLst/>
                <a:latin typeface="Times New Roman" panose="02020603050405020304" pitchFamily="18" charset="0"/>
                <a:ea typeface="Calibri" panose="020F0502020204030204" pitchFamily="34" charset="0"/>
              </a:rPr>
              <a:t>For interaction between normal people and Deaf &amp; </a:t>
            </a:r>
            <a:r>
              <a:rPr lang="en-IN" dirty="0">
                <a:solidFill>
                  <a:schemeClr val="bg2"/>
                </a:solidFill>
                <a:latin typeface="Times New Roman" panose="02020603050405020304" pitchFamily="18" charset="0"/>
                <a:ea typeface="Calibri" panose="020F0502020204030204" pitchFamily="34" charset="0"/>
              </a:rPr>
              <a:t>Dumb</a:t>
            </a:r>
            <a:r>
              <a:rPr lang="en-IN" sz="1800" dirty="0">
                <a:solidFill>
                  <a:schemeClr val="bg2"/>
                </a:solidFill>
                <a:effectLst/>
                <a:latin typeface="Times New Roman" panose="02020603050405020304" pitchFamily="18" charset="0"/>
                <a:ea typeface="Calibri" panose="020F0502020204030204" pitchFamily="34" charset="0"/>
              </a:rPr>
              <a:t> people a language barrier is created as sign language structure which is different from normal text. So they depend on vision based communication for interaction. If there is a common interface that converts the sign language to text the gestures can be easily understood by the other people. So research has been made for a vision based interface system where Deaf &amp; Dum</a:t>
            </a:r>
            <a:r>
              <a:rPr lang="en-IN" dirty="0">
                <a:solidFill>
                  <a:schemeClr val="bg2"/>
                </a:solidFill>
                <a:latin typeface="Times New Roman" panose="02020603050405020304" pitchFamily="18" charset="0"/>
                <a:ea typeface="Calibri" panose="020F0502020204030204" pitchFamily="34" charset="0"/>
              </a:rPr>
              <a:t>b</a:t>
            </a:r>
            <a:r>
              <a:rPr lang="en-IN" sz="1800" dirty="0">
                <a:solidFill>
                  <a:schemeClr val="bg2"/>
                </a:solidFill>
                <a:effectLst/>
                <a:latin typeface="Times New Roman" panose="02020603050405020304" pitchFamily="18" charset="0"/>
                <a:ea typeface="Calibri" panose="020F0502020204030204" pitchFamily="34" charset="0"/>
              </a:rPr>
              <a:t> people can enjoy communication without really knowing each other's language. The aim is to develop a user friendly human computer interfaces (HCI) where the computer understands the human sign language. </a:t>
            </a:r>
            <a:endParaRPr lang="en-IN" dirty="0">
              <a:solidFill>
                <a:schemeClr val="bg2"/>
              </a:solidFill>
            </a:endParaRPr>
          </a:p>
        </p:txBody>
      </p:sp>
      <p:pic>
        <p:nvPicPr>
          <p:cNvPr id="3" name="Picture 2">
            <a:extLst>
              <a:ext uri="{FF2B5EF4-FFF2-40B4-BE49-F238E27FC236}">
                <a16:creationId xmlns:a16="http://schemas.microsoft.com/office/drawing/2014/main" id="{CC80F548-DD2C-9711-6D3D-4B86418B7D4A}"/>
              </a:ext>
            </a:extLst>
          </p:cNvPr>
          <p:cNvPicPr>
            <a:picLocks noChangeAspect="1"/>
          </p:cNvPicPr>
          <p:nvPr/>
        </p:nvPicPr>
        <p:blipFill rotWithShape="1">
          <a:blip r:embed="rId2"/>
          <a:srcRect l="46922" t="-620" r="-810" b="-151"/>
          <a:stretch/>
        </p:blipFill>
        <p:spPr>
          <a:xfrm>
            <a:off x="7069360" y="634334"/>
            <a:ext cx="4942872" cy="4876086"/>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23407182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Date Placeholder 10">
            <a:extLst>
              <a:ext uri="{FF2B5EF4-FFF2-40B4-BE49-F238E27FC236}">
                <a16:creationId xmlns:a16="http://schemas.microsoft.com/office/drawing/2014/main" id="{D0C97A0B-6F74-40D9-ACD5-3FBF9CD7FB7B}"/>
              </a:ext>
            </a:extLst>
          </p:cNvPr>
          <p:cNvSpPr>
            <a:spLocks noGrp="1"/>
          </p:cNvSpPr>
          <p:nvPr>
            <p:ph type="dt" sz="half" idx="10"/>
          </p:nvPr>
        </p:nvSpPr>
        <p:spPr>
          <a:xfrm>
            <a:off x="438912" y="6153912"/>
            <a:ext cx="3456432" cy="502920"/>
          </a:xfrm>
        </p:spPr>
        <p:txBody>
          <a:bodyPr/>
          <a:lstStyle/>
          <a:p>
            <a:r>
              <a:rPr lang="en-US" dirty="0"/>
              <a:t>2/2/20XX</a:t>
            </a:r>
          </a:p>
        </p:txBody>
      </p:sp>
      <p:sp>
        <p:nvSpPr>
          <p:cNvPr id="14" name="Slide Number Placeholder 13">
            <a:extLst>
              <a:ext uri="{FF2B5EF4-FFF2-40B4-BE49-F238E27FC236}">
                <a16:creationId xmlns:a16="http://schemas.microsoft.com/office/drawing/2014/main" id="{09AE0DFF-CD8B-463A-8BFE-7DDAFE1AC11F}"/>
              </a:ext>
            </a:extLst>
          </p:cNvPr>
          <p:cNvSpPr>
            <a:spLocks noGrp="1"/>
          </p:cNvSpPr>
          <p:nvPr>
            <p:ph type="sldNum" sz="quarter" idx="4"/>
          </p:nvPr>
        </p:nvSpPr>
        <p:spPr>
          <a:xfrm>
            <a:off x="11241025" y="6153912"/>
            <a:ext cx="502920" cy="502920"/>
          </a:xfrm>
        </p:spPr>
        <p:txBody>
          <a:bodyPr/>
          <a:lstStyle/>
          <a:p>
            <a:fld id="{0D309695-DEC3-40DA-9DF5-330280C9D0E8}" type="slidenum">
              <a:rPr lang="en-US" smtClean="0"/>
              <a:pPr/>
              <a:t>7</a:t>
            </a:fld>
            <a:endParaRPr lang="en-US" dirty="0"/>
          </a:p>
        </p:txBody>
      </p:sp>
      <p:sp>
        <p:nvSpPr>
          <p:cNvPr id="6" name="TextBox 5">
            <a:extLst>
              <a:ext uri="{FF2B5EF4-FFF2-40B4-BE49-F238E27FC236}">
                <a16:creationId xmlns:a16="http://schemas.microsoft.com/office/drawing/2014/main" id="{BE0646F4-C9BC-BB8E-08A5-A772F02E9D7D}"/>
              </a:ext>
            </a:extLst>
          </p:cNvPr>
          <p:cNvSpPr txBox="1"/>
          <p:nvPr/>
        </p:nvSpPr>
        <p:spPr>
          <a:xfrm>
            <a:off x="438912" y="116732"/>
            <a:ext cx="12761522" cy="769441"/>
          </a:xfrm>
          <a:prstGeom prst="rect">
            <a:avLst/>
          </a:prstGeom>
          <a:noFill/>
        </p:spPr>
        <p:txBody>
          <a:bodyPr wrap="square" rtlCol="0">
            <a:spAutoFit/>
          </a:bodyPr>
          <a:lstStyle/>
          <a:p>
            <a:r>
              <a:rPr lang="en-IN" sz="4400" b="1" i="1" dirty="0">
                <a:solidFill>
                  <a:srgbClr val="002060"/>
                </a:solidFill>
                <a:latin typeface="Times New Roman" panose="02020603050405020304" pitchFamily="18" charset="0"/>
                <a:cs typeface="Times New Roman" panose="02020603050405020304" pitchFamily="18" charset="0"/>
              </a:rPr>
              <a:t> EXISTING SYSTEM WITH LIMITATIONS</a:t>
            </a:r>
          </a:p>
        </p:txBody>
      </p:sp>
      <p:cxnSp>
        <p:nvCxnSpPr>
          <p:cNvPr id="8" name="Straight Connector 7">
            <a:extLst>
              <a:ext uri="{FF2B5EF4-FFF2-40B4-BE49-F238E27FC236}">
                <a16:creationId xmlns:a16="http://schemas.microsoft.com/office/drawing/2014/main" id="{47CEA613-9589-B031-6F2E-11A2FE05C027}"/>
              </a:ext>
            </a:extLst>
          </p:cNvPr>
          <p:cNvCxnSpPr>
            <a:cxnSpLocks/>
          </p:cNvCxnSpPr>
          <p:nvPr/>
        </p:nvCxnSpPr>
        <p:spPr>
          <a:xfrm>
            <a:off x="438912" y="2052536"/>
            <a:ext cx="5560827" cy="17509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2050" name="Picture 2" descr="Workflow of the proposed system | Download Scientific Diagram">
            <a:extLst>
              <a:ext uri="{FF2B5EF4-FFF2-40B4-BE49-F238E27FC236}">
                <a16:creationId xmlns:a16="http://schemas.microsoft.com/office/drawing/2014/main" id="{9F4E9C94-C69C-FF00-E321-9B03295E209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99083" y="1001526"/>
            <a:ext cx="5348361" cy="3925955"/>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pic>
        <p:nvPicPr>
          <p:cNvPr id="2052" name="Picture 4" descr="Basic Beginner ASL Sign Language Flashcards, Classroom Communication ...">
            <a:extLst>
              <a:ext uri="{FF2B5EF4-FFF2-40B4-BE49-F238E27FC236}">
                <a16:creationId xmlns:a16="http://schemas.microsoft.com/office/drawing/2014/main" id="{50092D86-7913-DD6C-3CC4-967FF32DA3A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21363"/>
          <a:stretch/>
        </p:blipFill>
        <p:spPr bwMode="auto">
          <a:xfrm>
            <a:off x="6499083" y="4085920"/>
            <a:ext cx="5348360" cy="2570912"/>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7DBA0E6B-62FB-4C20-638F-107DFB370A72}"/>
              </a:ext>
            </a:extLst>
          </p:cNvPr>
          <p:cNvSpPr txBox="1"/>
          <p:nvPr/>
        </p:nvSpPr>
        <p:spPr>
          <a:xfrm>
            <a:off x="535021" y="1408394"/>
            <a:ext cx="5464717" cy="4197559"/>
          </a:xfrm>
          <a:prstGeom prst="rect">
            <a:avLst/>
          </a:prstGeom>
          <a:noFill/>
        </p:spPr>
        <p:txBody>
          <a:bodyPr wrap="square">
            <a:spAutoFit/>
          </a:bodyPr>
          <a:lstStyle/>
          <a:p>
            <a:pPr algn="just">
              <a:lnSpc>
                <a:spcPct val="150000"/>
              </a:lnSpc>
            </a:pPr>
            <a:r>
              <a:rPr lang="en-IN" dirty="0">
                <a:solidFill>
                  <a:schemeClr val="bg1"/>
                </a:solidFill>
                <a:latin typeface="Times New Roman" panose="02020603050405020304" pitchFamily="18" charset="0"/>
                <a:cs typeface="Times New Roman" panose="02020603050405020304" pitchFamily="18" charset="0"/>
              </a:rPr>
              <a:t>An existing system for sign language to text conversion is a system that uses computer vision and natural language processing techniques to translate sign language gestures into text. Existing system are struggle with complex signs, variations in signing styles, and real-time processing requirements. The existing system have been able to recognize gestures with high latency as it uses only image processing. Accuracy remains a challenge, especially in complex sentences with rapid signing and background noise. </a:t>
            </a:r>
          </a:p>
        </p:txBody>
      </p:sp>
      <p:sp>
        <p:nvSpPr>
          <p:cNvPr id="9" name="TextBox 8">
            <a:extLst>
              <a:ext uri="{FF2B5EF4-FFF2-40B4-BE49-F238E27FC236}">
                <a16:creationId xmlns:a16="http://schemas.microsoft.com/office/drawing/2014/main" id="{8EC15374-12D6-DCF9-36EC-FF6E8023A71C}"/>
              </a:ext>
            </a:extLst>
          </p:cNvPr>
          <p:cNvSpPr txBox="1"/>
          <p:nvPr/>
        </p:nvSpPr>
        <p:spPr>
          <a:xfrm>
            <a:off x="535022" y="916451"/>
            <a:ext cx="5591178" cy="461665"/>
          </a:xfrm>
          <a:prstGeom prst="rect">
            <a:avLst/>
          </a:prstGeom>
          <a:noFill/>
        </p:spPr>
        <p:txBody>
          <a:bodyPr wrap="square">
            <a:spAutoFit/>
          </a:bodyPr>
          <a:lstStyle/>
          <a:p>
            <a:r>
              <a:rPr lang="en-IN" sz="2400" b="1" i="1" dirty="0">
                <a:solidFill>
                  <a:srgbClr val="002060"/>
                </a:solidFill>
                <a:latin typeface="Times New Roman" panose="02020603050405020304" pitchFamily="18" charset="0"/>
                <a:cs typeface="Times New Roman" panose="02020603050405020304" pitchFamily="18" charset="0"/>
              </a:rPr>
              <a:t>EXISTING SYSTEM</a:t>
            </a:r>
          </a:p>
        </p:txBody>
      </p:sp>
    </p:spTree>
    <p:extLst>
      <p:ext uri="{BB962C8B-B14F-4D97-AF65-F5344CB8AC3E}">
        <p14:creationId xmlns:p14="http://schemas.microsoft.com/office/powerpoint/2010/main" val="14398863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96E57B-70F2-48DC-97F8-5B9633B2DBBB}"/>
              </a:ext>
            </a:extLst>
          </p:cNvPr>
          <p:cNvSpPr>
            <a:spLocks noGrp="1"/>
          </p:cNvSpPr>
          <p:nvPr>
            <p:ph type="ctrTitle"/>
          </p:nvPr>
        </p:nvSpPr>
        <p:spPr>
          <a:xfrm>
            <a:off x="1011677" y="1122290"/>
            <a:ext cx="4961105" cy="388455"/>
          </a:xfrm>
        </p:spPr>
        <p:txBody>
          <a:bodyPr>
            <a:normAutofit/>
          </a:bodyPr>
          <a:lstStyle/>
          <a:p>
            <a:r>
              <a:rPr lang="en-US" sz="2400" b="1" dirty="0">
                <a:solidFill>
                  <a:srgbClr val="002060"/>
                </a:solidFill>
                <a:latin typeface="Times New Roman" panose="02020603050405020304" pitchFamily="18" charset="0"/>
                <a:cs typeface="Times New Roman" panose="02020603050405020304" pitchFamily="18" charset="0"/>
              </a:rPr>
              <a:t>LIMITATIONS</a:t>
            </a:r>
          </a:p>
        </p:txBody>
      </p:sp>
      <p:cxnSp>
        <p:nvCxnSpPr>
          <p:cNvPr id="19" name="Straight Connector 18">
            <a:extLst>
              <a:ext uri="{FF2B5EF4-FFF2-40B4-BE49-F238E27FC236}">
                <a16:creationId xmlns:a16="http://schemas.microsoft.com/office/drawing/2014/main" id="{62A72E00-87CD-9D5B-E520-F1DDB1D46CC9}"/>
              </a:ext>
            </a:extLst>
          </p:cNvPr>
          <p:cNvCxnSpPr/>
          <p:nvPr/>
        </p:nvCxnSpPr>
        <p:spPr>
          <a:xfrm>
            <a:off x="6358269" y="1122290"/>
            <a:ext cx="513552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D3DCD6D7-D463-A1E4-7DFC-6838F264DF6A}"/>
              </a:ext>
            </a:extLst>
          </p:cNvPr>
          <p:cNvSpPr txBox="1"/>
          <p:nvPr/>
        </p:nvSpPr>
        <p:spPr>
          <a:xfrm>
            <a:off x="795130" y="1510749"/>
            <a:ext cx="11398642" cy="2160656"/>
          </a:xfrm>
          <a:prstGeom prst="rect">
            <a:avLst/>
          </a:prstGeom>
          <a:noFill/>
        </p:spPr>
        <p:txBody>
          <a:bodyPr wrap="square">
            <a:spAutoFit/>
          </a:bodyPr>
          <a:lstStyle/>
          <a:p>
            <a:pPr marL="342900" indent="-342900" algn="just">
              <a:lnSpc>
                <a:spcPct val="200000"/>
              </a:lnSpc>
              <a:buFont typeface="Wingdings" panose="05000000000000000000" pitchFamily="2" charset="2"/>
              <a:buChar char="Ø"/>
            </a:pPr>
            <a:r>
              <a:rPr lang="en-IN" sz="1800" kern="100" dirty="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The model works well only in good lighting conditions. </a:t>
            </a:r>
            <a:endParaRPr lang="en-IN" sz="2000" dirty="0">
              <a:solidFill>
                <a:schemeClr val="bg2"/>
              </a:solidFill>
              <a:latin typeface="Times New Roman" panose="02020603050405020304" pitchFamily="18" charset="0"/>
              <a:cs typeface="Times New Roman" panose="02020603050405020304" pitchFamily="18" charset="0"/>
            </a:endParaRPr>
          </a:p>
          <a:p>
            <a:pPr marL="342900" indent="-342900" algn="just">
              <a:lnSpc>
                <a:spcPct val="200000"/>
              </a:lnSpc>
              <a:buFont typeface="Wingdings" panose="05000000000000000000" pitchFamily="2" charset="2"/>
              <a:buChar char="Ø"/>
            </a:pPr>
            <a:r>
              <a:rPr lang="en-IN" sz="1800" kern="100" dirty="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Plain background is needed for the model to detect with accuracy.</a:t>
            </a:r>
          </a:p>
          <a:p>
            <a:pPr marL="342900" indent="-342900" algn="just">
              <a:lnSpc>
                <a:spcPct val="200000"/>
              </a:lnSpc>
              <a:buFont typeface="Wingdings" panose="05000000000000000000" pitchFamily="2" charset="2"/>
              <a:buChar char="Ø"/>
            </a:pPr>
            <a:r>
              <a:rPr lang="en-IN" kern="100" dirty="0">
                <a:solidFill>
                  <a:schemeClr val="bg2"/>
                </a:solidFill>
                <a:latin typeface="Times New Roman" panose="02020603050405020304" pitchFamily="18" charset="0"/>
                <a:ea typeface="Calibri" panose="020F0502020204030204" pitchFamily="34" charset="0"/>
                <a:cs typeface="Times New Roman" panose="02020603050405020304" pitchFamily="18" charset="0"/>
              </a:rPr>
              <a:t>High cost and complexity.</a:t>
            </a:r>
            <a:endParaRPr lang="en-IN" sz="1800" kern="100" dirty="0">
              <a:solidFill>
                <a:schemeClr val="bg2"/>
              </a:solidFill>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pPr>
            <a:endParaRPr lang="en-IN" sz="2000" dirty="0">
              <a:solidFill>
                <a:srgbClr val="00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096633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C95E17A9-94C3-43A2-AF79-D18356EA3681}"/>
              </a:ext>
            </a:extLst>
          </p:cNvPr>
          <p:cNvSpPr>
            <a:spLocks noGrp="1"/>
          </p:cNvSpPr>
          <p:nvPr>
            <p:ph type="title"/>
          </p:nvPr>
        </p:nvSpPr>
        <p:spPr>
          <a:xfrm>
            <a:off x="442911" y="202113"/>
            <a:ext cx="10798113" cy="664554"/>
          </a:xfrm>
        </p:spPr>
        <p:txBody>
          <a:bodyPr>
            <a:normAutofit fontScale="90000"/>
          </a:bodyPr>
          <a:lstStyle/>
          <a:p>
            <a:r>
              <a:rPr lang="en-US" b="1" dirty="0">
                <a:solidFill>
                  <a:srgbClr val="002060"/>
                </a:solidFill>
                <a:latin typeface="Times New Roman" panose="02020603050405020304" pitchFamily="18" charset="0"/>
                <a:cs typeface="Times New Roman" panose="02020603050405020304" pitchFamily="18" charset="0"/>
              </a:rPr>
              <a:t> PROPOSED SYSTEM WITH ADVANTAGES </a:t>
            </a:r>
          </a:p>
        </p:txBody>
      </p:sp>
      <p:sp>
        <p:nvSpPr>
          <p:cNvPr id="2" name="Date Placeholder 1">
            <a:extLst>
              <a:ext uri="{FF2B5EF4-FFF2-40B4-BE49-F238E27FC236}">
                <a16:creationId xmlns:a16="http://schemas.microsoft.com/office/drawing/2014/main" id="{48879C48-1F66-4AFB-9003-9565EE0C24BC}"/>
              </a:ext>
            </a:extLst>
          </p:cNvPr>
          <p:cNvSpPr>
            <a:spLocks noGrp="1"/>
          </p:cNvSpPr>
          <p:nvPr>
            <p:ph type="dt" sz="half" idx="2"/>
          </p:nvPr>
        </p:nvSpPr>
        <p:spPr>
          <a:xfrm>
            <a:off x="442912" y="6152968"/>
            <a:ext cx="3457576" cy="502920"/>
          </a:xfrm>
        </p:spPr>
        <p:txBody>
          <a:bodyPr/>
          <a:lstStyle/>
          <a:p>
            <a:r>
              <a:rPr lang="en-US"/>
              <a:t>2/2/20XX</a:t>
            </a:r>
            <a:endParaRPr lang="en-US" dirty="0"/>
          </a:p>
        </p:txBody>
      </p:sp>
      <p:sp>
        <p:nvSpPr>
          <p:cNvPr id="4" name="Slide Number Placeholder 3">
            <a:extLst>
              <a:ext uri="{FF2B5EF4-FFF2-40B4-BE49-F238E27FC236}">
                <a16:creationId xmlns:a16="http://schemas.microsoft.com/office/drawing/2014/main" id="{0176EB0E-E7B9-4EF9-A88F-4A2531EADAFD}"/>
              </a:ext>
            </a:extLst>
          </p:cNvPr>
          <p:cNvSpPr>
            <a:spLocks noGrp="1"/>
          </p:cNvSpPr>
          <p:nvPr>
            <p:ph type="sldNum" sz="quarter" idx="4"/>
          </p:nvPr>
        </p:nvSpPr>
        <p:spPr>
          <a:xfrm>
            <a:off x="11241025" y="6153912"/>
            <a:ext cx="502920" cy="502920"/>
          </a:xfrm>
        </p:spPr>
        <p:txBody>
          <a:bodyPr/>
          <a:lstStyle/>
          <a:p>
            <a:fld id="{0D309695-DEC3-40DA-9DF5-330280C9D0E8}" type="slidenum">
              <a:rPr lang="en-US" smtClean="0"/>
              <a:pPr/>
              <a:t>9</a:t>
            </a:fld>
            <a:endParaRPr lang="en-US" dirty="0"/>
          </a:p>
        </p:txBody>
      </p:sp>
      <p:pic>
        <p:nvPicPr>
          <p:cNvPr id="7" name="Picture Placeholder 6">
            <a:extLst>
              <a:ext uri="{FF2B5EF4-FFF2-40B4-BE49-F238E27FC236}">
                <a16:creationId xmlns:a16="http://schemas.microsoft.com/office/drawing/2014/main" id="{74E0F40B-40DE-E883-2BF6-436A62C37650}"/>
              </a:ext>
            </a:extLst>
          </p:cNvPr>
          <p:cNvPicPr>
            <a:picLocks noGrp="1" noChangeAspect="1"/>
          </p:cNvPicPr>
          <p:nvPr>
            <p:ph type="pic" sz="quarter" idx="10"/>
          </p:nvPr>
        </p:nvPicPr>
        <p:blipFill rotWithShape="1">
          <a:blip r:embed="rId3"/>
          <a:srcRect l="10780" t="1200" r="5586" b="-1200"/>
          <a:stretch/>
        </p:blipFill>
        <p:spPr>
          <a:xfrm>
            <a:off x="6016487" y="1352145"/>
            <a:ext cx="5980270" cy="4316288"/>
          </a:xfrm>
          <a:prstGeom prst="rect">
            <a:avLst/>
          </a:prstGeom>
          <a:ln>
            <a:noFill/>
          </a:ln>
          <a:effectLst>
            <a:softEdge rad="112500"/>
          </a:effectLst>
        </p:spPr>
      </p:pic>
      <p:sp>
        <p:nvSpPr>
          <p:cNvPr id="5" name="TextBox 4">
            <a:extLst>
              <a:ext uri="{FF2B5EF4-FFF2-40B4-BE49-F238E27FC236}">
                <a16:creationId xmlns:a16="http://schemas.microsoft.com/office/drawing/2014/main" id="{BDA500BD-B005-319F-0641-C7654F336DE6}"/>
              </a:ext>
            </a:extLst>
          </p:cNvPr>
          <p:cNvSpPr txBox="1"/>
          <p:nvPr/>
        </p:nvSpPr>
        <p:spPr>
          <a:xfrm>
            <a:off x="442912" y="1461052"/>
            <a:ext cx="5573576" cy="4197559"/>
          </a:xfrm>
          <a:prstGeom prst="rect">
            <a:avLst/>
          </a:prstGeom>
          <a:noFill/>
        </p:spPr>
        <p:txBody>
          <a:bodyPr wrap="square">
            <a:spAutoFit/>
          </a:bodyPr>
          <a:lstStyle/>
          <a:p>
            <a:pPr algn="just">
              <a:lnSpc>
                <a:spcPct val="150000"/>
              </a:lnSpc>
            </a:pPr>
            <a:r>
              <a:rPr lang="en-IN" dirty="0">
                <a:solidFill>
                  <a:schemeClr val="bg1"/>
                </a:solidFill>
                <a:latin typeface="Times New Roman" panose="02020603050405020304" pitchFamily="18" charset="0"/>
                <a:cs typeface="Times New Roman" panose="02020603050405020304" pitchFamily="18" charset="0"/>
              </a:rPr>
              <a:t>Our proposed system is sign language to text and speech conversion using Convolutional Neural Networks which recognizes various hand gestures by capturing video and converting it into frames. Then the hand pixels are segmented and the image it obtained sent for comparison to the trained model. Thus our system is more robust in getting exact text labels of letters. The purpose of the system is to improve the existing system in terms of response time and accuracy with the use of efficient algorithms, high quality data sets and better sensors.</a:t>
            </a:r>
          </a:p>
        </p:txBody>
      </p:sp>
      <p:sp>
        <p:nvSpPr>
          <p:cNvPr id="6" name="TextBox 5">
            <a:extLst>
              <a:ext uri="{FF2B5EF4-FFF2-40B4-BE49-F238E27FC236}">
                <a16:creationId xmlns:a16="http://schemas.microsoft.com/office/drawing/2014/main" id="{147D9E57-6E31-F752-E828-E870E4C7AA28}"/>
              </a:ext>
            </a:extLst>
          </p:cNvPr>
          <p:cNvSpPr txBox="1"/>
          <p:nvPr/>
        </p:nvSpPr>
        <p:spPr>
          <a:xfrm>
            <a:off x="442911" y="1032684"/>
            <a:ext cx="6548843" cy="461665"/>
          </a:xfrm>
          <a:prstGeom prst="rect">
            <a:avLst/>
          </a:prstGeom>
          <a:noFill/>
        </p:spPr>
        <p:txBody>
          <a:bodyPr wrap="square">
            <a:spAutoFit/>
          </a:bodyPr>
          <a:lstStyle/>
          <a:p>
            <a:r>
              <a:rPr lang="en-IN" sz="2400" b="1" i="1" dirty="0">
                <a:solidFill>
                  <a:srgbClr val="002060"/>
                </a:solidFill>
                <a:latin typeface="Times New Roman" panose="02020603050405020304" pitchFamily="18" charset="0"/>
                <a:cs typeface="Times New Roman" panose="02020603050405020304" pitchFamily="18" charset="0"/>
              </a:rPr>
              <a:t>PROPOSED SYSTEM</a:t>
            </a:r>
          </a:p>
        </p:txBody>
      </p:sp>
    </p:spTree>
    <p:extLst>
      <p:ext uri="{BB962C8B-B14F-4D97-AF65-F5344CB8AC3E}">
        <p14:creationId xmlns:p14="http://schemas.microsoft.com/office/powerpoint/2010/main" val="4010295490"/>
      </p:ext>
    </p:extLst>
  </p:cSld>
  <p:clrMapOvr>
    <a:masterClrMapping/>
  </p:clrMapOvr>
</p:sld>
</file>

<file path=ppt/theme/theme1.xml><?xml version="1.0" encoding="utf-8"?>
<a:theme xmlns:a="http://schemas.openxmlformats.org/drawingml/2006/main" name="ThinLineVTI">
  <a:themeElements>
    <a:clrScheme name="ThinLines Color Scheme">
      <a:dk1>
        <a:sysClr val="windowText" lastClr="000000"/>
      </a:dk1>
      <a:lt1>
        <a:sysClr val="window" lastClr="FFFFFF"/>
      </a:lt1>
      <a:dk2>
        <a:srgbClr val="000000"/>
      </a:dk2>
      <a:lt2>
        <a:srgbClr val="FFFFFF"/>
      </a:lt2>
      <a:accent1>
        <a:srgbClr val="00BAC8"/>
      </a:accent1>
      <a:accent2>
        <a:srgbClr val="794DFF"/>
      </a:accent2>
      <a:accent3>
        <a:srgbClr val="00D17D"/>
      </a:accent3>
      <a:accent4>
        <a:srgbClr val="404040"/>
      </a:accent4>
      <a:accent5>
        <a:srgbClr val="FE5D21"/>
      </a:accent5>
      <a:accent6>
        <a:srgbClr val="B3B3B3"/>
      </a:accent6>
      <a:hlink>
        <a:srgbClr val="3E8FF1"/>
      </a:hlink>
      <a:folHlink>
        <a:srgbClr val="939393"/>
      </a:folHlink>
    </a:clrScheme>
    <a:fontScheme name="Custom 3">
      <a:majorFont>
        <a:latin typeface="Sagona Book"/>
        <a:ea typeface=""/>
        <a:cs typeface=""/>
      </a:majorFont>
      <a:minorFont>
        <a:latin typeface="Univers"/>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hinLineVTI" id="{DA2A884B-D36C-4F63-9FE8-3C89F2B99A40}" vid="{62C1F77B-42AE-47B9-869B-5CE48C8ED84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81971ED-0722-4CF3-9522-6E6843A2D88D}">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91E06989-8323-4451-A21F-821A6C24788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DAB27884-F043-4BF1-A4FB-D6C1216AE526}">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Thin line design</Template>
  <TotalTime>956</TotalTime>
  <Words>1981</Words>
  <Application>Microsoft Office PowerPoint</Application>
  <PresentationFormat>Widescreen</PresentationFormat>
  <Paragraphs>285</Paragraphs>
  <Slides>31</Slides>
  <Notes>8</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31</vt:i4>
      </vt:variant>
    </vt:vector>
  </HeadingPairs>
  <TitlesOfParts>
    <vt:vector size="44" baseType="lpstr">
      <vt:lpstr>-apple-system</vt:lpstr>
      <vt:lpstr>Arial</vt:lpstr>
      <vt:lpstr>Calibri</vt:lpstr>
      <vt:lpstr>Calibri Light</vt:lpstr>
      <vt:lpstr>Cambria</vt:lpstr>
      <vt:lpstr>Franklin Gothic Demi</vt:lpstr>
      <vt:lpstr>Sagona Book</vt:lpstr>
      <vt:lpstr>SegoeUIVariable</vt:lpstr>
      <vt:lpstr>Symbol</vt:lpstr>
      <vt:lpstr>Times New Roman</vt:lpstr>
      <vt:lpstr>Univers</vt:lpstr>
      <vt:lpstr>Wingdings</vt:lpstr>
      <vt:lpstr>ThinLineVTI</vt:lpstr>
      <vt:lpstr>PowerPoint Presentation</vt:lpstr>
      <vt:lpstr>CONTENTS</vt:lpstr>
      <vt:lpstr>SIGN LANGUAGE                TO  TEXT AND SPEECH                CONVERSION</vt:lpstr>
      <vt:lpstr>PowerPoint Presentation</vt:lpstr>
      <vt:lpstr>PowerPoint Presentation</vt:lpstr>
      <vt:lpstr> </vt:lpstr>
      <vt:lpstr>PowerPoint Presentation</vt:lpstr>
      <vt:lpstr>LIMITATIONS</vt:lpstr>
      <vt:lpstr> PROPOSED SYSTEM WITH ADVANTAGES </vt:lpstr>
      <vt:lpstr>  ADVANTAGES</vt:lpstr>
      <vt:lpstr> REQUIREMENTS OF  SOFTWARE AND HARDWARE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SCREENSHOTS</vt:lpstr>
      <vt:lpstr>PowerPoint Presentation</vt:lpstr>
      <vt:lpstr>PowerPoint Presentation</vt:lpstr>
      <vt:lpstr>PowerPoint Presentation</vt:lpstr>
      <vt:lpstr>PowerPoint Presentation</vt:lpstr>
      <vt:lpstr>PowerPoint Presentation</vt:lpstr>
      <vt:lpstr>PowerPoint Presentation</vt:lpstr>
      <vt:lpstr>CONCLUSION</vt:lpstr>
      <vt:lpstr>REFERENCES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PAVEMENT CRACK DETECTION AND CLASSIFICATION</dc:title>
  <dc:creator>Addala Hema Laxmi</dc:creator>
  <cp:lastModifiedBy>durga naveen</cp:lastModifiedBy>
  <cp:revision>32</cp:revision>
  <dcterms:created xsi:type="dcterms:W3CDTF">2024-02-03T08:34:45Z</dcterms:created>
  <dcterms:modified xsi:type="dcterms:W3CDTF">2024-11-21T05:12:31Z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